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410" r:id="rId3"/>
    <p:sldId id="712" r:id="rId5"/>
    <p:sldId id="474" r:id="rId6"/>
    <p:sldId id="714" r:id="rId7"/>
    <p:sldId id="475" r:id="rId8"/>
    <p:sldId id="498" r:id="rId9"/>
    <p:sldId id="507" r:id="rId10"/>
    <p:sldId id="501" r:id="rId11"/>
    <p:sldId id="505" r:id="rId12"/>
    <p:sldId id="503" r:id="rId13"/>
    <p:sldId id="509" r:id="rId14"/>
    <p:sldId id="511" r:id="rId15"/>
    <p:sldId id="719" r:id="rId16"/>
    <p:sldId id="526" r:id="rId17"/>
    <p:sldId id="622" r:id="rId18"/>
    <p:sldId id="624" r:id="rId19"/>
    <p:sldId id="625" r:id="rId20"/>
    <p:sldId id="626" r:id="rId21"/>
    <p:sldId id="627" r:id="rId22"/>
    <p:sldId id="621" r:id="rId23"/>
    <p:sldId id="724" r:id="rId24"/>
    <p:sldId id="725" r:id="rId25"/>
    <p:sldId id="545" r:id="rId26"/>
    <p:sldId id="726" r:id="rId27"/>
    <p:sldId id="727" r:id="rId28"/>
    <p:sldId id="728" r:id="rId29"/>
    <p:sldId id="729" r:id="rId30"/>
    <p:sldId id="716" r:id="rId31"/>
    <p:sldId id="548" r:id="rId32"/>
    <p:sldId id="550" r:id="rId33"/>
    <p:sldId id="552" r:id="rId34"/>
    <p:sldId id="651" r:id="rId35"/>
    <p:sldId id="657" r:id="rId36"/>
    <p:sldId id="502" r:id="rId3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wan" initials="R" lastIdx="1" clrIdx="0"/>
  <p:cmAuthor id="2" name="Rich Yen" initials="RY" lastIdx="1" clrIdx="1"/>
  <p:cmAuthor id="3" name="春燕 許" initials="春許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8882"/>
    <a:srgbClr val="595959"/>
    <a:srgbClr val="F1F7F4"/>
    <a:srgbClr val="010101"/>
    <a:srgbClr val="8DCCAD"/>
    <a:srgbClr val="120F0C"/>
    <a:srgbClr val="FEB40D"/>
    <a:srgbClr val="FEFEFE"/>
    <a:srgbClr val="C2C6C9"/>
    <a:srgbClr val="BAD7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12"/>
    <p:restoredTop sz="90054" autoAdjust="0"/>
  </p:normalViewPr>
  <p:slideViewPr>
    <p:cSldViewPr snapToGrid="0" snapToObjects="1">
      <p:cViewPr varScale="1">
        <p:scale>
          <a:sx n="73" d="100"/>
          <a:sy n="73" d="100"/>
        </p:scale>
        <p:origin x="91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</a:p>
        </p:txBody>
      </p:sp>
      <p:sp>
        <p:nvSpPr>
          <p:cNvPr id="23" name="Shape 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751E1-17AB-487A-80A7-25A0F24E06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751E1-17AB-487A-80A7-25A0F24E06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E7EB0-6D28-40B6-8FBB-FBD77AC0A5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E7EB0-6D28-40B6-8FBB-FBD77AC0A5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E7EB0-6D28-40B6-8FBB-FBD77AC0A5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</a:p>
        </p:txBody>
      </p:sp>
      <p:sp>
        <p:nvSpPr>
          <p:cNvPr id="23" name="Shape 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1D5656C-9098-495A-B384-ED28FBC616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5656C-9098-495A-B384-ED28FBC6162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D8A9B0-80EF-A34D-B345-E2DEC5501E0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AEEFA-8A1D-43B1-A8B3-9A14753B79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5656C-9098-495A-B384-ED28FBC6162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5656C-9098-495A-B384-ED28FBC6162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D5656C-9098-495A-B384-ED28FBC61626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BCC4-AB2B-F64A-B79C-DE846205DD5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5F06F-256E-3148-8D73-4AA8904ADFF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BCC4-AB2B-F64A-B79C-DE846205DD5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5F06F-256E-3148-8D73-4AA8904ADFF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BCC4-AB2B-F64A-B79C-DE846205DD5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5F06F-256E-3148-8D73-4AA8904ADFF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noFill/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  <a:latin typeface="+mj-lt"/>
              </a:defRPr>
            </a:lvl1pPr>
          </a:lstStyle>
          <a:p>
            <a:pPr marL="0" marR="0" lvl="0" indent="0" algn="ctr" defTabSz="91313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j-lt"/>
              <a:ea typeface="Roboto Light" pitchFamily="2" charset="0"/>
              <a:cs typeface="Roboto Light" pitchFamily="2" charset="0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85575" y="6499225"/>
            <a:ext cx="606425" cy="346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56EFF72-00CD-4B8E-9295-6366A4E389A3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j-lt"/>
                <a:ea typeface="Roboto Light" pitchFamily="2" charset="0"/>
                <a:cs typeface="+mn-cs"/>
              </a:rPr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+mj-lt"/>
              <a:ea typeface="Roboto Light" pitchFamily="2" charset="0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-1" y="0"/>
            <a:ext cx="12192001" cy="6858000"/>
          </a:xfrm>
        </p:spPr>
        <p:txBody>
          <a:bodyPr/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343007" y="1560443"/>
            <a:ext cx="3855823" cy="3737114"/>
          </a:xfrm>
        </p:spPr>
        <p:txBody>
          <a:bodyPr/>
          <a:lstStyle/>
          <a:p>
            <a:endParaRPr lang="id-ID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BCC4-AB2B-F64A-B79C-DE846205DD5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5F06F-256E-3148-8D73-4AA8904ADFF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738256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247873" y="2659224"/>
            <a:ext cx="3005240" cy="19314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4574324" y="2659224"/>
            <a:ext cx="3005240" cy="19314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7900776" y="2659224"/>
            <a:ext cx="3005240" cy="19314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462330" y="0"/>
            <a:ext cx="4732259" cy="6858000"/>
          </a:xfrm>
          <a:prstGeom prst="parallelogram">
            <a:avLst>
              <a:gd name="adj" fmla="val 54870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2">
                <a:lumMod val="9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 sz="1600" b="1" i="0" baseline="0">
                <a:latin typeface="Source Sans Pro" panose="020B0503030403090204" charset="0"/>
                <a:ea typeface="Source Sans Pro" panose="020B0503030403090204" charset="0"/>
                <a:cs typeface="Source Sans Pro" panose="020B0503030403090204" charset="0"/>
              </a:defRPr>
            </a:lvl1pPr>
          </a:lstStyle>
          <a:p>
            <a:r>
              <a:rPr lang="en-US" dirty="0"/>
              <a:t>Drag &amp; Drop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076945" y="2783852"/>
            <a:ext cx="6115055" cy="275497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BCC4-AB2B-F64A-B79C-DE846205DD5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5F06F-256E-3148-8D73-4AA8904ADFF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BCC4-AB2B-F64A-B79C-DE846205DD5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5F06F-256E-3148-8D73-4AA8904ADFF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BCC4-AB2B-F64A-B79C-DE846205DD5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5F06F-256E-3148-8D73-4AA8904ADFF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BCC4-AB2B-F64A-B79C-DE846205DD5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5F06F-256E-3148-8D73-4AA8904ADFF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BCC4-AB2B-F64A-B79C-DE846205DD5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5F06F-256E-3148-8D73-4AA8904ADFF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BCC4-AB2B-F64A-B79C-DE846205DD5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5F06F-256E-3148-8D73-4AA8904ADFF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BCC4-AB2B-F64A-B79C-DE846205DD5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5F06F-256E-3148-8D73-4AA8904ADFF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7" Type="http://schemas.openxmlformats.org/officeDocument/2006/relationships/theme" Target="../theme/theme1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7BCC4-AB2B-F64A-B79C-DE846205DD53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5F06F-256E-3148-8D73-4AA8904ADFF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tags" Target="../tags/tag3.xml"/><Relationship Id="rId4" Type="http://schemas.openxmlformats.org/officeDocument/2006/relationships/image" Target="../media/image2.jpeg"/><Relationship Id="rId3" Type="http://schemas.openxmlformats.org/officeDocument/2006/relationships/tags" Target="../tags/tag2.xml"/><Relationship Id="rId2" Type="http://schemas.openxmlformats.org/officeDocument/2006/relationships/image" Target="../media/image1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1.xml"/><Relationship Id="rId4" Type="http://schemas.openxmlformats.org/officeDocument/2006/relationships/image" Target="../media/image3.pn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0.xml"/><Relationship Id="rId2" Type="http://schemas.openxmlformats.org/officeDocument/2006/relationships/tags" Target="../tags/tag5.xml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20.xml"/><Relationship Id="rId7" Type="http://schemas.openxmlformats.org/officeDocument/2006/relationships/tags" Target="../tags/tag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5.xml"/><Relationship Id="rId3" Type="http://schemas.openxmlformats.org/officeDocument/2006/relationships/tags" Target="../tags/tag7.xml"/><Relationship Id="rId2" Type="http://schemas.openxmlformats.org/officeDocument/2006/relationships/image" Target="../media/image3.png"/><Relationship Id="rId1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19.jpeg"/><Relationship Id="rId1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20.jpeg"/><Relationship Id="rId1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microsoft.com/office/2007/relationships/hdphoto" Target="../media/image30.wdp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tags" Target="../tags/tag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tags" Target="../tags/tag15.xml"/><Relationship Id="rId4" Type="http://schemas.openxmlformats.org/officeDocument/2006/relationships/image" Target="../media/image2.jpeg"/><Relationship Id="rId3" Type="http://schemas.openxmlformats.org/officeDocument/2006/relationships/tags" Target="../tags/tag14.xml"/><Relationship Id="rId2" Type="http://schemas.openxmlformats.org/officeDocument/2006/relationships/image" Target="../media/image1.png"/><Relationship Id="rId1" Type="http://schemas.openxmlformats.org/officeDocument/2006/relationships/tags" Target="../tags/tag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3.pn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0.xml"/><Relationship Id="rId3" Type="http://schemas.openxmlformats.org/officeDocument/2006/relationships/tags" Target="../tags/tag4.xml"/><Relationship Id="rId2" Type="http://schemas.openxmlformats.org/officeDocument/2006/relationships/image" Target="../media/image6.jpe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2.xml"/><Relationship Id="rId2" Type="http://schemas.openxmlformats.org/officeDocument/2006/relationships/image" Target="../media/image3.png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microsoft.com/office/2007/relationships/hdphoto" Target="../media/image9.wdp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_形状 3674"/>
          <p:cNvSpPr/>
          <p:nvPr>
            <p:custDataLst>
              <p:tags r:id="rId1"/>
            </p:custDataLst>
          </p:nvPr>
        </p:nvSpPr>
        <p:spPr>
          <a:xfrm>
            <a:off x="-17462" y="19050"/>
            <a:ext cx="12207875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lIns="45712" tIns="22850" rIns="45712" bIns="228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>
              <a:solidFill>
                <a:schemeClr val="lt1"/>
              </a:solidFill>
              <a:latin typeface="Montserrat" panose="02000505000000020004"/>
              <a:ea typeface="Montserrat" panose="02000505000000020004"/>
              <a:cs typeface="Montserrat" panose="02000505000000020004"/>
              <a:sym typeface="Montserrat" panose="02000505000000020004"/>
            </a:endParaRPr>
          </a:p>
        </p:txBody>
      </p:sp>
      <p:pic>
        <p:nvPicPr>
          <p:cNvPr id="25" name="PA_形状 25"/>
          <p:cNvPicPr preferRelativeResize="0"/>
          <p:nvPr>
            <p:custDataLst>
              <p:tags r:id="rId3"/>
            </p:custDataLst>
          </p:nvPr>
        </p:nvPicPr>
        <p:blipFill rotWithShape="1">
          <a:blip r:embed="rId4"/>
          <a:srcRect t="7223" b="7222"/>
          <a:stretch>
            <a:fillRect/>
          </a:stretch>
        </p:blipFill>
        <p:spPr>
          <a:xfrm>
            <a:off x="1905" y="0"/>
            <a:ext cx="12188825" cy="687705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PA_形状 26"/>
          <p:cNvSpPr/>
          <p:nvPr>
            <p:custDataLst>
              <p:tags r:id="rId5"/>
            </p:custDataLst>
          </p:nvPr>
        </p:nvSpPr>
        <p:spPr>
          <a:xfrm>
            <a:off x="-17145" y="-9525"/>
            <a:ext cx="12209145" cy="6886575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lIns="45712" tIns="22850" rIns="45712" bIns="228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chemeClr val="lt1"/>
              </a:solidFill>
              <a:latin typeface="Montserrat" panose="02000505000000020004"/>
              <a:ea typeface="Montserrat" panose="02000505000000020004"/>
              <a:cs typeface="Montserrat" panose="02000505000000020004"/>
              <a:sym typeface="Montserrat" panose="02000505000000020004"/>
            </a:endParaRPr>
          </a:p>
        </p:txBody>
      </p:sp>
      <p:sp>
        <p:nvSpPr>
          <p:cNvPr id="28" name="Shape 28"/>
          <p:cNvSpPr txBox="1"/>
          <p:nvPr/>
        </p:nvSpPr>
        <p:spPr>
          <a:xfrm>
            <a:off x="3484562" y="1916430"/>
            <a:ext cx="5193665" cy="1108075"/>
          </a:xfrm>
          <a:prstGeom prst="rect">
            <a:avLst/>
          </a:prstGeom>
          <a:noFill/>
          <a:ln>
            <a:noFill/>
          </a:ln>
        </p:spPr>
        <p:txBody>
          <a:bodyPr lIns="45712" tIns="22850" rIns="45712" bIns="228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kumimoji="1" lang="en-US" altLang="zh-CN" sz="9600" dirty="0">
                <a:sym typeface="+mn-ea"/>
              </a:rPr>
              <a:t>Y.E.N.</a:t>
            </a:r>
            <a:endParaRPr kumimoji="1" lang="en-US" altLang="zh-CN" sz="9600" b="0" i="0" u="none" strike="noStrike" cap="none" dirty="0">
              <a:solidFill>
                <a:srgbClr val="0E0E0E"/>
              </a:solidFill>
              <a:latin typeface="Montserrat" panose="02000505000000020004"/>
              <a:ea typeface="Montserrat" panose="02000505000000020004"/>
              <a:cs typeface="Montserrat" panose="02000505000000020004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714875" y="3206115"/>
            <a:ext cx="2694305" cy="351155"/>
          </a:xfrm>
          <a:prstGeom prst="rect">
            <a:avLst/>
          </a:prstGeom>
          <a:solidFill>
            <a:srgbClr val="368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Shape 29"/>
          <p:cNvSpPr txBox="1"/>
          <p:nvPr/>
        </p:nvSpPr>
        <p:spPr>
          <a:xfrm>
            <a:off x="4946015" y="3206115"/>
            <a:ext cx="2275205" cy="351155"/>
          </a:xfrm>
          <a:prstGeom prst="rect">
            <a:avLst/>
          </a:prstGeom>
          <a:noFill/>
          <a:ln>
            <a:noFill/>
          </a:ln>
        </p:spPr>
        <p:txBody>
          <a:bodyPr lIns="45712" tIns="22850" rIns="45712" bIns="228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kumimoji="1"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新會員入會培訓</a:t>
            </a:r>
            <a:endParaRPr kumimoji="1" lang="zh-CN" altLang="en-US" sz="2000" b="0" i="0" u="none" strike="noStrike" cap="none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Montserrat" panose="02000505000000020004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639435" y="3663315"/>
            <a:ext cx="1274708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kumimoji="1"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修訂</a:t>
            </a:r>
            <a:r>
              <a:rPr kumimoji="1" lang="zh-TW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kumimoji="1" lang="en-US" altLang="zh-TW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2024.08</a:t>
            </a:r>
            <a:endParaRPr kumimoji="1"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08375" y="6426835"/>
            <a:ext cx="510794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kumimoji="1"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所有</a:t>
            </a:r>
            <a:r>
              <a:rPr kumimoji="1"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Y.E.N.</a:t>
            </a:r>
            <a:r>
              <a:rPr kumimoji="1"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的內部內容，包含檔與培訓資料都是屬於</a:t>
            </a:r>
            <a:r>
              <a:rPr kumimoji="1"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Y.E.N.</a:t>
            </a:r>
            <a:r>
              <a:rPr kumimoji="1"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的智慧財產權請勿複製或傳遞</a:t>
            </a:r>
            <a:endParaRPr kumimoji="1"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7" name="bg object 17"/>
          <p:cNvSpPr/>
          <p:nvPr userDrawn="1"/>
        </p:nvSpPr>
        <p:spPr>
          <a:xfrm>
            <a:off x="5542915" y="439420"/>
            <a:ext cx="1106805" cy="11106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000">
        <p14:doors dir="vert"/>
      </p:transition>
    </mc:Choice>
    <mc:Fallback>
      <p:transition spd="slow" advTm="1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249136" y="4196960"/>
            <a:ext cx="3004458" cy="1099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4721" y="4196960"/>
            <a:ext cx="3004458" cy="1099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900307" y="4196960"/>
            <a:ext cx="3004458" cy="1099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6171" y="888572"/>
            <a:ext cx="494157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Y.E.N.</a:t>
            </a:r>
            <a:r>
              <a:rPr kumimoji="1" lang="zh-CN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的保密等级</a:t>
            </a:r>
            <a:endParaRPr kumimoji="1"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99351" y="1444115"/>
            <a:ext cx="7555198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Lato Light" panose="020F0302020204030203" charset="0"/>
              </a:rPr>
              <a:t>Security level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Lato Light" panose="020F0302020204030203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74125" y="4207409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一級保密</a:t>
            </a:r>
            <a:endParaRPr kumimoji="1" lang="zh-CN" altLang="en-US" sz="2400" b="1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Montserrat Semi" charset="0"/>
              <a:sym typeface="+mn-e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25245" y="4707890"/>
            <a:ext cx="28644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pitchFamily="2" charset="2"/>
              <a:buNone/>
            </a:pP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只對當事人，只談這一次，以後也不再談起</a:t>
            </a:r>
            <a:endParaRPr kumimoji="1"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Lato Light" panose="020F0302020204030203" charset="0"/>
              <a:sym typeface="+mn-e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546" y="4207409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二級保密</a:t>
            </a:r>
            <a:endParaRPr kumimoji="1" lang="zh-CN" altLang="en-US" sz="2400" b="1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Montserrat Semi" charset="0"/>
              <a:sym typeface="+mn-e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41545" y="4720590"/>
            <a:ext cx="25971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pitchFamily="2" charset="2"/>
              <a:buNone/>
            </a:pP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離開後可以跟當事人與在場人再次談起</a:t>
            </a:r>
            <a:endParaRPr kumimoji="1"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Lato Light" panose="020F0302020204030203" charset="0"/>
              <a:sym typeface="+mn-e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694115" y="4207409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三级保密</a:t>
            </a:r>
            <a:endParaRPr kumimoji="1" lang="zh-CN" altLang="en-US" sz="2400" b="1" spc="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Montserrat Semi" charset="0"/>
              <a:sym typeface="+mn-e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148955" y="4707890"/>
            <a:ext cx="27171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pitchFamily="2" charset="2"/>
              <a:buNone/>
            </a:pP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可以跟</a:t>
            </a:r>
            <a:r>
              <a:rPr kumimoji="1"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Y.E.N.</a:t>
            </a:r>
            <a:r>
              <a:rPr kumimoji="1"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的兄弟姐妹談起</a:t>
            </a:r>
            <a:endParaRPr kumimoji="1"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占位符 3"/>
          <p:cNvPicPr>
            <a:picLocks noGrp="1" noChangeAspect="1"/>
          </p:cNvPicPr>
          <p:nvPr>
            <p:ph type="pic" sz="quarter" idx="26"/>
          </p:nvPr>
        </p:nvPicPr>
        <p:blipFill>
          <a:blip r:embed="rId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" b="1770"/>
          <a:stretch>
            <a:fillRect/>
          </a:stretch>
        </p:blipFill>
        <p:spPr>
          <a:xfrm>
            <a:off x="1247873" y="2227423"/>
            <a:ext cx="3005240" cy="1931437"/>
          </a:xfrm>
        </p:spPr>
      </p:pic>
      <p:pic>
        <p:nvPicPr>
          <p:cNvPr id="6" name="图片占位符 5"/>
          <p:cNvPicPr>
            <a:picLocks noGrp="1" noChangeAspect="1"/>
          </p:cNvPicPr>
          <p:nvPr>
            <p:ph type="pic" sz="quarter" idx="27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3" b="1783"/>
          <a:stretch>
            <a:fillRect/>
          </a:stretch>
        </p:blipFill>
        <p:spPr>
          <a:xfrm>
            <a:off x="4574324" y="2227423"/>
            <a:ext cx="3005240" cy="1931437"/>
          </a:xfrm>
        </p:spPr>
      </p:pic>
      <p:pic>
        <p:nvPicPr>
          <p:cNvPr id="7" name="图片占位符 6"/>
          <p:cNvPicPr>
            <a:picLocks noGrp="1" noChangeAspect="1"/>
          </p:cNvPicPr>
          <p:nvPr>
            <p:ph type="pic" sz="quarter" idx="28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" b="1770"/>
          <a:stretch>
            <a:fillRect/>
          </a:stretch>
        </p:blipFill>
        <p:spPr>
          <a:xfrm>
            <a:off x="7900776" y="2227423"/>
            <a:ext cx="3005240" cy="1931437"/>
          </a:xfrm>
        </p:spPr>
      </p:pic>
      <p:sp>
        <p:nvSpPr>
          <p:cNvPr id="33" name="bg object 17"/>
          <p:cNvSpPr/>
          <p:nvPr userDrawn="1"/>
        </p:nvSpPr>
        <p:spPr>
          <a:xfrm>
            <a:off x="10942955" y="185420"/>
            <a:ext cx="1106805" cy="1110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文本框 1"/>
          <p:cNvSpPr txBox="1"/>
          <p:nvPr/>
        </p:nvSpPr>
        <p:spPr>
          <a:xfrm>
            <a:off x="4625975" y="5968365"/>
            <a:ext cx="3057247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>
              <a:buFont typeface="Wingdings" panose="05000000000000000000" pitchFamily="2" charset="2"/>
              <a:buNone/>
            </a:pPr>
            <a:r>
              <a:rPr kumimoji="1"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對外，</a:t>
            </a:r>
            <a:r>
              <a:rPr kumimoji="1" lang="zh-TW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一律保密</a:t>
            </a:r>
            <a:endParaRPr kumimoji="1"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23570" y="393065"/>
            <a:ext cx="750443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如何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找到所需要的資源？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3" name="bg object 17"/>
          <p:cNvSpPr/>
          <p:nvPr userDrawn="1"/>
        </p:nvSpPr>
        <p:spPr>
          <a:xfrm>
            <a:off x="10942955" y="185420"/>
            <a:ext cx="1106805" cy="111061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1" name="Shape 711"/>
          <p:cNvSpPr/>
          <p:nvPr/>
        </p:nvSpPr>
        <p:spPr>
          <a:xfrm rot="16200000">
            <a:off x="2553970" y="2117090"/>
            <a:ext cx="1358900" cy="1216025"/>
          </a:xfrm>
          <a:prstGeom prst="hexagon">
            <a:avLst>
              <a:gd name="adj" fmla="val 25000"/>
              <a:gd name="vf" fmla="val 115470"/>
            </a:avLst>
          </a:prstGeom>
          <a:noFill/>
          <a:ln w="28575" cap="flat" cmpd="sng">
            <a:solidFill>
              <a:srgbClr val="0E0E0E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600">
              <a:solidFill>
                <a:srgbClr val="0E0E0E"/>
              </a:solidFill>
              <a:latin typeface="Montserrat" panose="02000505000000020004"/>
              <a:ea typeface="Montserrat" panose="02000505000000020004"/>
              <a:cs typeface="Montserrat" panose="02000505000000020004"/>
              <a:sym typeface="Montserrat" panose="02000505000000020004"/>
            </a:endParaRPr>
          </a:p>
        </p:txBody>
      </p:sp>
      <p:sp>
        <p:nvSpPr>
          <p:cNvPr id="712" name="Shape 712"/>
          <p:cNvSpPr/>
          <p:nvPr/>
        </p:nvSpPr>
        <p:spPr>
          <a:xfrm rot="16200000">
            <a:off x="4011930" y="2117090"/>
            <a:ext cx="1358900" cy="1216025"/>
          </a:xfrm>
          <a:prstGeom prst="hexagon">
            <a:avLst>
              <a:gd name="adj" fmla="val 25000"/>
              <a:gd name="vf" fmla="val 115470"/>
            </a:avLst>
          </a:prstGeom>
          <a:noFill/>
          <a:ln w="28575" cap="flat" cmpd="sng">
            <a:solidFill>
              <a:srgbClr val="0E0E0E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600">
              <a:solidFill>
                <a:srgbClr val="0E0E0E"/>
              </a:solidFill>
              <a:latin typeface="Montserrat" panose="02000505000000020004"/>
              <a:ea typeface="Montserrat" panose="02000505000000020004"/>
              <a:cs typeface="Montserrat" panose="02000505000000020004"/>
              <a:sym typeface="Montserrat" panose="02000505000000020004"/>
            </a:endParaRPr>
          </a:p>
        </p:txBody>
      </p:sp>
      <p:sp>
        <p:nvSpPr>
          <p:cNvPr id="713" name="Shape 713"/>
          <p:cNvSpPr/>
          <p:nvPr/>
        </p:nvSpPr>
        <p:spPr>
          <a:xfrm rot="16200000">
            <a:off x="5469255" y="2117090"/>
            <a:ext cx="1358900" cy="1216025"/>
          </a:xfrm>
          <a:prstGeom prst="hexagon">
            <a:avLst>
              <a:gd name="adj" fmla="val 25000"/>
              <a:gd name="vf" fmla="val 115470"/>
            </a:avLst>
          </a:prstGeom>
          <a:noFill/>
          <a:ln w="28575" cap="flat" cmpd="sng">
            <a:solidFill>
              <a:srgbClr val="0E0E0E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600">
              <a:solidFill>
                <a:srgbClr val="0E0E0E"/>
              </a:solidFill>
              <a:latin typeface="Montserrat" panose="02000505000000020004"/>
              <a:ea typeface="Montserrat" panose="02000505000000020004"/>
              <a:cs typeface="Montserrat" panose="02000505000000020004"/>
              <a:sym typeface="Montserrat" panose="02000505000000020004"/>
            </a:endParaRPr>
          </a:p>
        </p:txBody>
      </p:sp>
      <p:sp>
        <p:nvSpPr>
          <p:cNvPr id="714" name="Shape 714"/>
          <p:cNvSpPr/>
          <p:nvPr/>
        </p:nvSpPr>
        <p:spPr>
          <a:xfrm rot="16200000">
            <a:off x="6927215" y="2117090"/>
            <a:ext cx="1358900" cy="1216025"/>
          </a:xfrm>
          <a:prstGeom prst="hexagon">
            <a:avLst>
              <a:gd name="adj" fmla="val 25000"/>
              <a:gd name="vf" fmla="val 115470"/>
            </a:avLst>
          </a:prstGeom>
          <a:noFill/>
          <a:ln w="28575" cap="flat" cmpd="sng">
            <a:solidFill>
              <a:srgbClr val="0E0E0E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600">
              <a:solidFill>
                <a:srgbClr val="0E0E0E"/>
              </a:solidFill>
              <a:latin typeface="Montserrat" panose="02000505000000020004"/>
              <a:ea typeface="Montserrat" panose="02000505000000020004"/>
              <a:cs typeface="Montserrat" panose="02000505000000020004"/>
              <a:sym typeface="Montserrat" panose="02000505000000020004"/>
            </a:endParaRPr>
          </a:p>
        </p:txBody>
      </p:sp>
      <p:sp>
        <p:nvSpPr>
          <p:cNvPr id="715" name="Shape 715"/>
          <p:cNvSpPr/>
          <p:nvPr/>
        </p:nvSpPr>
        <p:spPr>
          <a:xfrm rot="16200000">
            <a:off x="8384540" y="2117090"/>
            <a:ext cx="1358900" cy="1216025"/>
          </a:xfrm>
          <a:prstGeom prst="hexagon">
            <a:avLst>
              <a:gd name="adj" fmla="val 25000"/>
              <a:gd name="vf" fmla="val 115470"/>
            </a:avLst>
          </a:prstGeom>
          <a:noFill/>
          <a:ln w="28575" cap="flat" cmpd="sng">
            <a:solidFill>
              <a:srgbClr val="0E0E0E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3600">
              <a:solidFill>
                <a:srgbClr val="0E0E0E"/>
              </a:solidFill>
              <a:latin typeface="Montserrat" panose="02000505000000020004"/>
              <a:ea typeface="Montserrat" panose="02000505000000020004"/>
              <a:cs typeface="Montserrat" panose="02000505000000020004"/>
              <a:sym typeface="Montserrat" panose="020005050000000200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49525" y="2783205"/>
            <a:ext cx="944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1" indent="0">
              <a:buFont typeface="Wingdings" panose="05000000000000000000" pitchFamily="2" charset="2"/>
              <a:buNone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人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88435" y="2783205"/>
            <a:ext cx="9448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1" indent="0">
              <a:buFont typeface="Wingdings" panose="05000000000000000000" pitchFamily="2" charset="2"/>
              <a:buNone/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物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747385" y="2783205"/>
            <a:ext cx="792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關係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232015" y="2783205"/>
            <a:ext cx="792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經驗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792845" y="2783205"/>
            <a:ext cx="4114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錢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799" name="Shape 2799"/>
          <p:cNvSpPr/>
          <p:nvPr/>
        </p:nvSpPr>
        <p:spPr>
          <a:xfrm>
            <a:off x="8769616" y="2305420"/>
            <a:ext cx="558655" cy="4062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16" y="11782"/>
                </a:moveTo>
                <a:cubicBezTo>
                  <a:pt x="9916" y="11929"/>
                  <a:pt x="9939" y="12054"/>
                  <a:pt x="9982" y="12159"/>
                </a:cubicBezTo>
                <a:cubicBezTo>
                  <a:pt x="10026" y="12263"/>
                  <a:pt x="10082" y="12351"/>
                  <a:pt x="10151" y="12425"/>
                </a:cubicBezTo>
                <a:cubicBezTo>
                  <a:pt x="10219" y="12498"/>
                  <a:pt x="10298" y="12557"/>
                  <a:pt x="10388" y="12604"/>
                </a:cubicBezTo>
                <a:cubicBezTo>
                  <a:pt x="10478" y="12650"/>
                  <a:pt x="10513" y="12688"/>
                  <a:pt x="10605" y="12719"/>
                </a:cubicBezTo>
                <a:lnTo>
                  <a:pt x="10605" y="10882"/>
                </a:lnTo>
                <a:cubicBezTo>
                  <a:pt x="10368" y="10882"/>
                  <a:pt x="10241" y="10952"/>
                  <a:pt x="10111" y="11090"/>
                </a:cubicBezTo>
                <a:cubicBezTo>
                  <a:pt x="9981" y="11227"/>
                  <a:pt x="9916" y="11458"/>
                  <a:pt x="9916" y="11782"/>
                </a:cubicBezTo>
                <a:moveTo>
                  <a:pt x="11501" y="14278"/>
                </a:moveTo>
                <a:cubicBezTo>
                  <a:pt x="11425" y="14199"/>
                  <a:pt x="11338" y="14135"/>
                  <a:pt x="11242" y="14086"/>
                </a:cubicBezTo>
                <a:cubicBezTo>
                  <a:pt x="11145" y="14037"/>
                  <a:pt x="11102" y="13994"/>
                  <a:pt x="11001" y="13958"/>
                </a:cubicBezTo>
                <a:lnTo>
                  <a:pt x="11001" y="16096"/>
                </a:lnTo>
                <a:cubicBezTo>
                  <a:pt x="11238" y="16071"/>
                  <a:pt x="11377" y="15975"/>
                  <a:pt x="11528" y="15806"/>
                </a:cubicBezTo>
                <a:cubicBezTo>
                  <a:pt x="11680" y="15638"/>
                  <a:pt x="11756" y="15371"/>
                  <a:pt x="11756" y="15004"/>
                </a:cubicBezTo>
                <a:cubicBezTo>
                  <a:pt x="11756" y="14833"/>
                  <a:pt x="11733" y="14689"/>
                  <a:pt x="11686" y="14572"/>
                </a:cubicBezTo>
                <a:cubicBezTo>
                  <a:pt x="11640" y="14456"/>
                  <a:pt x="11579" y="14358"/>
                  <a:pt x="11501" y="14278"/>
                </a:cubicBezTo>
                <a:moveTo>
                  <a:pt x="12385" y="15751"/>
                </a:moveTo>
                <a:cubicBezTo>
                  <a:pt x="12304" y="16006"/>
                  <a:pt x="12193" y="16216"/>
                  <a:pt x="12052" y="16385"/>
                </a:cubicBezTo>
                <a:cubicBezTo>
                  <a:pt x="11911" y="16553"/>
                  <a:pt x="11747" y="16681"/>
                  <a:pt x="11558" y="16770"/>
                </a:cubicBezTo>
                <a:cubicBezTo>
                  <a:pt x="11369" y="16859"/>
                  <a:pt x="11221" y="16910"/>
                  <a:pt x="11001" y="16922"/>
                </a:cubicBezTo>
                <a:lnTo>
                  <a:pt x="11001" y="17549"/>
                </a:lnTo>
                <a:lnTo>
                  <a:pt x="10605" y="17549"/>
                </a:lnTo>
                <a:lnTo>
                  <a:pt x="10605" y="16922"/>
                </a:lnTo>
                <a:cubicBezTo>
                  <a:pt x="10368" y="16915"/>
                  <a:pt x="10206" y="16863"/>
                  <a:pt x="10009" y="16766"/>
                </a:cubicBezTo>
                <a:cubicBezTo>
                  <a:pt x="9811" y="16667"/>
                  <a:pt x="9642" y="16528"/>
                  <a:pt x="9501" y="16348"/>
                </a:cubicBezTo>
                <a:cubicBezTo>
                  <a:pt x="9361" y="16168"/>
                  <a:pt x="9252" y="15946"/>
                  <a:pt x="9175" y="15683"/>
                </a:cubicBezTo>
                <a:cubicBezTo>
                  <a:pt x="9098" y="15420"/>
                  <a:pt x="9062" y="15117"/>
                  <a:pt x="9066" y="14775"/>
                </a:cubicBezTo>
                <a:lnTo>
                  <a:pt x="9818" y="14775"/>
                </a:lnTo>
                <a:cubicBezTo>
                  <a:pt x="9813" y="15178"/>
                  <a:pt x="9877" y="15496"/>
                  <a:pt x="10009" y="15729"/>
                </a:cubicBezTo>
                <a:cubicBezTo>
                  <a:pt x="10140" y="15961"/>
                  <a:pt x="10302" y="16083"/>
                  <a:pt x="10605" y="16096"/>
                </a:cubicBezTo>
                <a:lnTo>
                  <a:pt x="10605" y="13875"/>
                </a:lnTo>
                <a:cubicBezTo>
                  <a:pt x="10425" y="13807"/>
                  <a:pt x="10302" y="13726"/>
                  <a:pt x="10124" y="13631"/>
                </a:cubicBezTo>
                <a:cubicBezTo>
                  <a:pt x="9946" y="13537"/>
                  <a:pt x="9786" y="13414"/>
                  <a:pt x="9643" y="13264"/>
                </a:cubicBezTo>
                <a:cubicBezTo>
                  <a:pt x="9500" y="13115"/>
                  <a:pt x="9385" y="12927"/>
                  <a:pt x="9297" y="12700"/>
                </a:cubicBezTo>
                <a:cubicBezTo>
                  <a:pt x="9209" y="12474"/>
                  <a:pt x="9165" y="12192"/>
                  <a:pt x="9165" y="11855"/>
                </a:cubicBezTo>
                <a:cubicBezTo>
                  <a:pt x="9165" y="11562"/>
                  <a:pt x="9206" y="11304"/>
                  <a:pt x="9287" y="11080"/>
                </a:cubicBezTo>
                <a:cubicBezTo>
                  <a:pt x="9369" y="10857"/>
                  <a:pt x="9478" y="10670"/>
                  <a:pt x="9617" y="10520"/>
                </a:cubicBezTo>
                <a:cubicBezTo>
                  <a:pt x="9755" y="10370"/>
                  <a:pt x="9914" y="10256"/>
                  <a:pt x="10094" y="10176"/>
                </a:cubicBezTo>
                <a:cubicBezTo>
                  <a:pt x="10274" y="10097"/>
                  <a:pt x="10407" y="10057"/>
                  <a:pt x="10605" y="10057"/>
                </a:cubicBezTo>
                <a:lnTo>
                  <a:pt x="10605" y="9455"/>
                </a:lnTo>
                <a:lnTo>
                  <a:pt x="11001" y="9455"/>
                </a:lnTo>
                <a:lnTo>
                  <a:pt x="11001" y="10057"/>
                </a:lnTo>
                <a:cubicBezTo>
                  <a:pt x="11199" y="10057"/>
                  <a:pt x="11329" y="10093"/>
                  <a:pt x="11505" y="10167"/>
                </a:cubicBezTo>
                <a:cubicBezTo>
                  <a:pt x="11681" y="10240"/>
                  <a:pt x="11834" y="10350"/>
                  <a:pt x="11963" y="10498"/>
                </a:cubicBezTo>
                <a:cubicBezTo>
                  <a:pt x="12093" y="10644"/>
                  <a:pt x="12196" y="10831"/>
                  <a:pt x="12273" y="11057"/>
                </a:cubicBezTo>
                <a:cubicBezTo>
                  <a:pt x="12350" y="11284"/>
                  <a:pt x="12388" y="11547"/>
                  <a:pt x="12388" y="11847"/>
                </a:cubicBezTo>
                <a:lnTo>
                  <a:pt x="11637" y="11847"/>
                </a:lnTo>
                <a:cubicBezTo>
                  <a:pt x="11628" y="11534"/>
                  <a:pt x="11570" y="11296"/>
                  <a:pt x="11463" y="11130"/>
                </a:cubicBezTo>
                <a:cubicBezTo>
                  <a:pt x="11355" y="10965"/>
                  <a:pt x="11238" y="10882"/>
                  <a:pt x="11001" y="10882"/>
                </a:cubicBezTo>
                <a:lnTo>
                  <a:pt x="11001" y="12819"/>
                </a:lnTo>
                <a:cubicBezTo>
                  <a:pt x="11199" y="12894"/>
                  <a:pt x="11336" y="12978"/>
                  <a:pt x="11525" y="13076"/>
                </a:cubicBezTo>
                <a:cubicBezTo>
                  <a:pt x="11714" y="13175"/>
                  <a:pt x="11881" y="13300"/>
                  <a:pt x="12026" y="13453"/>
                </a:cubicBezTo>
                <a:cubicBezTo>
                  <a:pt x="12171" y="13605"/>
                  <a:pt x="12287" y="13795"/>
                  <a:pt x="12375" y="14021"/>
                </a:cubicBezTo>
                <a:cubicBezTo>
                  <a:pt x="12463" y="14248"/>
                  <a:pt x="12507" y="14526"/>
                  <a:pt x="12507" y="14857"/>
                </a:cubicBezTo>
                <a:cubicBezTo>
                  <a:pt x="12507" y="15199"/>
                  <a:pt x="12466" y="15497"/>
                  <a:pt x="12385" y="15751"/>
                </a:cubicBezTo>
                <a:moveTo>
                  <a:pt x="10800" y="8100"/>
                </a:moveTo>
                <a:cubicBezTo>
                  <a:pt x="8631" y="8100"/>
                  <a:pt x="6873" y="10518"/>
                  <a:pt x="6873" y="13500"/>
                </a:cubicBezTo>
                <a:cubicBezTo>
                  <a:pt x="6873" y="16483"/>
                  <a:pt x="8631" y="18900"/>
                  <a:pt x="10800" y="18900"/>
                </a:cubicBezTo>
                <a:cubicBezTo>
                  <a:pt x="12969" y="18900"/>
                  <a:pt x="14727" y="16483"/>
                  <a:pt x="14727" y="13500"/>
                </a:cubicBezTo>
                <a:cubicBezTo>
                  <a:pt x="14727" y="10518"/>
                  <a:pt x="12969" y="8100"/>
                  <a:pt x="10800" y="8100"/>
                </a:cubicBezTo>
                <a:moveTo>
                  <a:pt x="17182" y="17550"/>
                </a:moveTo>
                <a:lnTo>
                  <a:pt x="16200" y="17550"/>
                </a:lnTo>
                <a:cubicBezTo>
                  <a:pt x="15929" y="17550"/>
                  <a:pt x="15709" y="17852"/>
                  <a:pt x="15709" y="18225"/>
                </a:cubicBezTo>
                <a:cubicBezTo>
                  <a:pt x="15709" y="18598"/>
                  <a:pt x="15929" y="18900"/>
                  <a:pt x="16200" y="18900"/>
                </a:cubicBezTo>
                <a:lnTo>
                  <a:pt x="17182" y="18900"/>
                </a:lnTo>
                <a:cubicBezTo>
                  <a:pt x="17453" y="18900"/>
                  <a:pt x="17673" y="18598"/>
                  <a:pt x="17673" y="18225"/>
                </a:cubicBezTo>
                <a:cubicBezTo>
                  <a:pt x="17673" y="17852"/>
                  <a:pt x="17453" y="17550"/>
                  <a:pt x="17182" y="17550"/>
                </a:cubicBezTo>
                <a:moveTo>
                  <a:pt x="20127" y="8100"/>
                </a:moveTo>
                <a:cubicBezTo>
                  <a:pt x="19856" y="8100"/>
                  <a:pt x="19636" y="7798"/>
                  <a:pt x="19636" y="7425"/>
                </a:cubicBezTo>
                <a:cubicBezTo>
                  <a:pt x="19636" y="7052"/>
                  <a:pt x="19856" y="6750"/>
                  <a:pt x="20127" y="6750"/>
                </a:cubicBezTo>
                <a:cubicBezTo>
                  <a:pt x="20399" y="6750"/>
                  <a:pt x="20618" y="7052"/>
                  <a:pt x="20618" y="7425"/>
                </a:cubicBezTo>
                <a:cubicBezTo>
                  <a:pt x="20618" y="7798"/>
                  <a:pt x="20399" y="8100"/>
                  <a:pt x="20127" y="8100"/>
                </a:cubicBezTo>
                <a:moveTo>
                  <a:pt x="20618" y="17674"/>
                </a:moveTo>
                <a:cubicBezTo>
                  <a:pt x="20464" y="17599"/>
                  <a:pt x="20300" y="17550"/>
                  <a:pt x="20127" y="17550"/>
                </a:cubicBezTo>
                <a:cubicBezTo>
                  <a:pt x="19314" y="17550"/>
                  <a:pt x="18655" y="18457"/>
                  <a:pt x="18655" y="19575"/>
                </a:cubicBezTo>
                <a:cubicBezTo>
                  <a:pt x="18655" y="19813"/>
                  <a:pt x="18690" y="20038"/>
                  <a:pt x="18745" y="20250"/>
                </a:cubicBezTo>
                <a:lnTo>
                  <a:pt x="2855" y="20250"/>
                </a:lnTo>
                <a:cubicBezTo>
                  <a:pt x="2910" y="20038"/>
                  <a:pt x="2945" y="19813"/>
                  <a:pt x="2945" y="19575"/>
                </a:cubicBezTo>
                <a:cubicBezTo>
                  <a:pt x="2945" y="18457"/>
                  <a:pt x="2286" y="17550"/>
                  <a:pt x="1473" y="17550"/>
                </a:cubicBezTo>
                <a:cubicBezTo>
                  <a:pt x="1300" y="17550"/>
                  <a:pt x="1136" y="17599"/>
                  <a:pt x="982" y="17674"/>
                </a:cubicBezTo>
                <a:lnTo>
                  <a:pt x="982" y="9326"/>
                </a:lnTo>
                <a:cubicBezTo>
                  <a:pt x="1136" y="9402"/>
                  <a:pt x="1300" y="9450"/>
                  <a:pt x="1473" y="9450"/>
                </a:cubicBezTo>
                <a:cubicBezTo>
                  <a:pt x="2286" y="9450"/>
                  <a:pt x="2945" y="8544"/>
                  <a:pt x="2945" y="7425"/>
                </a:cubicBezTo>
                <a:cubicBezTo>
                  <a:pt x="2945" y="7187"/>
                  <a:pt x="2910" y="6962"/>
                  <a:pt x="2855" y="6750"/>
                </a:cubicBezTo>
                <a:lnTo>
                  <a:pt x="18745" y="6750"/>
                </a:lnTo>
                <a:cubicBezTo>
                  <a:pt x="18690" y="6962"/>
                  <a:pt x="18655" y="7187"/>
                  <a:pt x="18655" y="7425"/>
                </a:cubicBezTo>
                <a:cubicBezTo>
                  <a:pt x="18655" y="8544"/>
                  <a:pt x="19314" y="9450"/>
                  <a:pt x="20127" y="9450"/>
                </a:cubicBezTo>
                <a:cubicBezTo>
                  <a:pt x="20300" y="9450"/>
                  <a:pt x="20464" y="9402"/>
                  <a:pt x="20618" y="9326"/>
                </a:cubicBezTo>
                <a:cubicBezTo>
                  <a:pt x="20618" y="9326"/>
                  <a:pt x="20618" y="17674"/>
                  <a:pt x="20618" y="17674"/>
                </a:cubicBezTo>
                <a:close/>
                <a:moveTo>
                  <a:pt x="20127" y="20250"/>
                </a:moveTo>
                <a:cubicBezTo>
                  <a:pt x="19856" y="20250"/>
                  <a:pt x="19636" y="19948"/>
                  <a:pt x="19636" y="19575"/>
                </a:cubicBezTo>
                <a:cubicBezTo>
                  <a:pt x="19636" y="19203"/>
                  <a:pt x="19856" y="18900"/>
                  <a:pt x="20127" y="18900"/>
                </a:cubicBezTo>
                <a:cubicBezTo>
                  <a:pt x="20399" y="18900"/>
                  <a:pt x="20618" y="19203"/>
                  <a:pt x="20618" y="19575"/>
                </a:cubicBezTo>
                <a:cubicBezTo>
                  <a:pt x="20618" y="19948"/>
                  <a:pt x="20399" y="20250"/>
                  <a:pt x="20127" y="20250"/>
                </a:cubicBezTo>
                <a:moveTo>
                  <a:pt x="1473" y="20250"/>
                </a:moveTo>
                <a:cubicBezTo>
                  <a:pt x="1201" y="20250"/>
                  <a:pt x="982" y="19948"/>
                  <a:pt x="982" y="19575"/>
                </a:cubicBezTo>
                <a:cubicBezTo>
                  <a:pt x="982" y="19203"/>
                  <a:pt x="1201" y="18900"/>
                  <a:pt x="1473" y="18900"/>
                </a:cubicBezTo>
                <a:cubicBezTo>
                  <a:pt x="1744" y="18900"/>
                  <a:pt x="1964" y="19203"/>
                  <a:pt x="1964" y="19575"/>
                </a:cubicBezTo>
                <a:cubicBezTo>
                  <a:pt x="1964" y="19948"/>
                  <a:pt x="1744" y="20250"/>
                  <a:pt x="1473" y="20250"/>
                </a:cubicBezTo>
                <a:moveTo>
                  <a:pt x="1473" y="6750"/>
                </a:moveTo>
                <a:cubicBezTo>
                  <a:pt x="1744" y="6750"/>
                  <a:pt x="1964" y="7052"/>
                  <a:pt x="1964" y="7425"/>
                </a:cubicBezTo>
                <a:cubicBezTo>
                  <a:pt x="1964" y="7798"/>
                  <a:pt x="1744" y="8100"/>
                  <a:pt x="1473" y="8100"/>
                </a:cubicBezTo>
                <a:cubicBezTo>
                  <a:pt x="1201" y="8100"/>
                  <a:pt x="982" y="7798"/>
                  <a:pt x="982" y="7425"/>
                </a:cubicBezTo>
                <a:cubicBezTo>
                  <a:pt x="982" y="7052"/>
                  <a:pt x="1201" y="6750"/>
                  <a:pt x="1473" y="6750"/>
                </a:cubicBezTo>
                <a:moveTo>
                  <a:pt x="20618" y="5400"/>
                </a:moveTo>
                <a:lnTo>
                  <a:pt x="982" y="5400"/>
                </a:lnTo>
                <a:cubicBezTo>
                  <a:pt x="440" y="5400"/>
                  <a:pt x="0" y="6004"/>
                  <a:pt x="0" y="6750"/>
                </a:cubicBezTo>
                <a:lnTo>
                  <a:pt x="0" y="20250"/>
                </a:lnTo>
                <a:cubicBezTo>
                  <a:pt x="0" y="20996"/>
                  <a:pt x="440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0996"/>
                  <a:pt x="21600" y="20250"/>
                </a:cubicBezTo>
                <a:lnTo>
                  <a:pt x="21600" y="6750"/>
                </a:lnTo>
                <a:cubicBezTo>
                  <a:pt x="21600" y="6004"/>
                  <a:pt x="21160" y="5400"/>
                  <a:pt x="20618" y="5400"/>
                </a:cubicBezTo>
                <a:moveTo>
                  <a:pt x="2455" y="4050"/>
                </a:moveTo>
                <a:lnTo>
                  <a:pt x="19145" y="4050"/>
                </a:lnTo>
                <a:cubicBezTo>
                  <a:pt x="19417" y="4050"/>
                  <a:pt x="19636" y="3748"/>
                  <a:pt x="19636" y="3376"/>
                </a:cubicBezTo>
                <a:cubicBezTo>
                  <a:pt x="19636" y="3002"/>
                  <a:pt x="19417" y="2700"/>
                  <a:pt x="19145" y="2700"/>
                </a:cubicBezTo>
                <a:lnTo>
                  <a:pt x="2455" y="2700"/>
                </a:lnTo>
                <a:cubicBezTo>
                  <a:pt x="2183" y="2700"/>
                  <a:pt x="1964" y="3002"/>
                  <a:pt x="1964" y="3376"/>
                </a:cubicBezTo>
                <a:cubicBezTo>
                  <a:pt x="1964" y="3748"/>
                  <a:pt x="2183" y="4050"/>
                  <a:pt x="2455" y="4050"/>
                </a:cubicBezTo>
                <a:moveTo>
                  <a:pt x="4418" y="1350"/>
                </a:moveTo>
                <a:lnTo>
                  <a:pt x="17182" y="1350"/>
                </a:lnTo>
                <a:cubicBezTo>
                  <a:pt x="17453" y="1350"/>
                  <a:pt x="17673" y="1048"/>
                  <a:pt x="17673" y="675"/>
                </a:cubicBezTo>
                <a:cubicBezTo>
                  <a:pt x="17673" y="302"/>
                  <a:pt x="17453" y="0"/>
                  <a:pt x="17182" y="0"/>
                </a:cubicBezTo>
                <a:lnTo>
                  <a:pt x="4418" y="0"/>
                </a:lnTo>
                <a:cubicBezTo>
                  <a:pt x="4147" y="0"/>
                  <a:pt x="3927" y="302"/>
                  <a:pt x="3927" y="675"/>
                </a:cubicBezTo>
                <a:cubicBezTo>
                  <a:pt x="3927" y="1048"/>
                  <a:pt x="4147" y="1350"/>
                  <a:pt x="4418" y="1350"/>
                </a:cubicBezTo>
                <a:moveTo>
                  <a:pt x="5400" y="8100"/>
                </a:moveTo>
                <a:lnTo>
                  <a:pt x="4418" y="8100"/>
                </a:lnTo>
                <a:cubicBezTo>
                  <a:pt x="4147" y="8100"/>
                  <a:pt x="3927" y="8403"/>
                  <a:pt x="3927" y="8775"/>
                </a:cubicBezTo>
                <a:cubicBezTo>
                  <a:pt x="3927" y="9148"/>
                  <a:pt x="4147" y="9450"/>
                  <a:pt x="4418" y="9450"/>
                </a:cubicBezTo>
                <a:lnTo>
                  <a:pt x="5400" y="9450"/>
                </a:lnTo>
                <a:cubicBezTo>
                  <a:pt x="5671" y="9450"/>
                  <a:pt x="5891" y="9148"/>
                  <a:pt x="5891" y="8775"/>
                </a:cubicBezTo>
                <a:cubicBezTo>
                  <a:pt x="5891" y="8403"/>
                  <a:pt x="5671" y="8100"/>
                  <a:pt x="5400" y="8100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20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 panose="020B0502020104020203"/>
                <a:ea typeface="Gill Sans" panose="020B0502020104020203"/>
                <a:cs typeface="Gill Sans" panose="020B0502020104020203"/>
                <a:sym typeface="Gill Sans" panose="020B0502020104020203"/>
              </a:defRPr>
            </a:pPr>
            <a:endParaRPr sz="3000"/>
          </a:p>
        </p:txBody>
      </p:sp>
      <p:sp>
        <p:nvSpPr>
          <p:cNvPr id="2855" name="Shape 2855"/>
          <p:cNvSpPr/>
          <p:nvPr/>
        </p:nvSpPr>
        <p:spPr>
          <a:xfrm>
            <a:off x="5874385" y="2279968"/>
            <a:ext cx="415290" cy="457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07" y="20616"/>
                </a:moveTo>
                <a:cubicBezTo>
                  <a:pt x="18012" y="20616"/>
                  <a:pt x="17287" y="19956"/>
                  <a:pt x="17287" y="19143"/>
                </a:cubicBezTo>
                <a:cubicBezTo>
                  <a:pt x="17287" y="18329"/>
                  <a:pt x="18012" y="17669"/>
                  <a:pt x="18907" y="17669"/>
                </a:cubicBezTo>
                <a:cubicBezTo>
                  <a:pt x="19802" y="17669"/>
                  <a:pt x="20527" y="18329"/>
                  <a:pt x="20527" y="19143"/>
                </a:cubicBezTo>
                <a:cubicBezTo>
                  <a:pt x="20527" y="19956"/>
                  <a:pt x="19802" y="20616"/>
                  <a:pt x="18907" y="20616"/>
                </a:cubicBezTo>
                <a:moveTo>
                  <a:pt x="2703" y="12269"/>
                </a:moveTo>
                <a:cubicBezTo>
                  <a:pt x="1808" y="12269"/>
                  <a:pt x="1082" y="11609"/>
                  <a:pt x="1082" y="10795"/>
                </a:cubicBezTo>
                <a:cubicBezTo>
                  <a:pt x="1082" y="9981"/>
                  <a:pt x="1808" y="9322"/>
                  <a:pt x="2703" y="9322"/>
                </a:cubicBezTo>
                <a:cubicBezTo>
                  <a:pt x="3598" y="9322"/>
                  <a:pt x="4323" y="9981"/>
                  <a:pt x="4323" y="10795"/>
                </a:cubicBezTo>
                <a:cubicBezTo>
                  <a:pt x="4323" y="11609"/>
                  <a:pt x="3598" y="12269"/>
                  <a:pt x="2703" y="12269"/>
                </a:cubicBezTo>
                <a:moveTo>
                  <a:pt x="18907" y="975"/>
                </a:moveTo>
                <a:cubicBezTo>
                  <a:pt x="19802" y="975"/>
                  <a:pt x="20527" y="1634"/>
                  <a:pt x="20527" y="2448"/>
                </a:cubicBezTo>
                <a:cubicBezTo>
                  <a:pt x="20527" y="3262"/>
                  <a:pt x="19802" y="3921"/>
                  <a:pt x="18907" y="3921"/>
                </a:cubicBezTo>
                <a:cubicBezTo>
                  <a:pt x="18012" y="3921"/>
                  <a:pt x="17287" y="3262"/>
                  <a:pt x="17287" y="2448"/>
                </a:cubicBezTo>
                <a:cubicBezTo>
                  <a:pt x="17287" y="1634"/>
                  <a:pt x="18012" y="975"/>
                  <a:pt x="18907" y="975"/>
                </a:cubicBezTo>
                <a:moveTo>
                  <a:pt x="18902" y="16695"/>
                </a:moveTo>
                <a:cubicBezTo>
                  <a:pt x="18092" y="16695"/>
                  <a:pt x="17374" y="17026"/>
                  <a:pt x="16879" y="17540"/>
                </a:cubicBezTo>
                <a:lnTo>
                  <a:pt x="5253" y="11551"/>
                </a:lnTo>
                <a:cubicBezTo>
                  <a:pt x="5338" y="11314"/>
                  <a:pt x="5396" y="11064"/>
                  <a:pt x="5396" y="10800"/>
                </a:cubicBezTo>
                <a:cubicBezTo>
                  <a:pt x="5396" y="10536"/>
                  <a:pt x="5338" y="10286"/>
                  <a:pt x="5253" y="10048"/>
                </a:cubicBezTo>
                <a:lnTo>
                  <a:pt x="16879" y="4059"/>
                </a:lnTo>
                <a:cubicBezTo>
                  <a:pt x="17373" y="4574"/>
                  <a:pt x="18092" y="4905"/>
                  <a:pt x="18902" y="4905"/>
                </a:cubicBezTo>
                <a:cubicBezTo>
                  <a:pt x="20392" y="4905"/>
                  <a:pt x="21600" y="3807"/>
                  <a:pt x="21600" y="2452"/>
                </a:cubicBezTo>
                <a:cubicBezTo>
                  <a:pt x="21600" y="1098"/>
                  <a:pt x="20392" y="0"/>
                  <a:pt x="18902" y="0"/>
                </a:cubicBezTo>
                <a:cubicBezTo>
                  <a:pt x="17412" y="0"/>
                  <a:pt x="16204" y="1098"/>
                  <a:pt x="16204" y="2452"/>
                </a:cubicBezTo>
                <a:cubicBezTo>
                  <a:pt x="16204" y="2716"/>
                  <a:pt x="16262" y="2966"/>
                  <a:pt x="16347" y="3204"/>
                </a:cubicBezTo>
                <a:lnTo>
                  <a:pt x="4722" y="9193"/>
                </a:lnTo>
                <a:cubicBezTo>
                  <a:pt x="4227" y="8679"/>
                  <a:pt x="3509" y="8347"/>
                  <a:pt x="2698" y="8347"/>
                </a:cubicBezTo>
                <a:cubicBezTo>
                  <a:pt x="1208" y="8347"/>
                  <a:pt x="0" y="9445"/>
                  <a:pt x="0" y="10800"/>
                </a:cubicBezTo>
                <a:cubicBezTo>
                  <a:pt x="0" y="12155"/>
                  <a:pt x="1208" y="13253"/>
                  <a:pt x="2698" y="13253"/>
                </a:cubicBezTo>
                <a:cubicBezTo>
                  <a:pt x="3509" y="13253"/>
                  <a:pt x="4227" y="12921"/>
                  <a:pt x="4722" y="12406"/>
                </a:cubicBezTo>
                <a:lnTo>
                  <a:pt x="16347" y="18395"/>
                </a:lnTo>
                <a:cubicBezTo>
                  <a:pt x="16262" y="18633"/>
                  <a:pt x="16204" y="18883"/>
                  <a:pt x="16204" y="19147"/>
                </a:cubicBezTo>
                <a:cubicBezTo>
                  <a:pt x="16204" y="20502"/>
                  <a:pt x="17412" y="21600"/>
                  <a:pt x="18902" y="21600"/>
                </a:cubicBezTo>
                <a:cubicBezTo>
                  <a:pt x="20392" y="21600"/>
                  <a:pt x="21600" y="20502"/>
                  <a:pt x="21600" y="19147"/>
                </a:cubicBezTo>
                <a:cubicBezTo>
                  <a:pt x="21600" y="17792"/>
                  <a:pt x="20392" y="16695"/>
                  <a:pt x="18902" y="16695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20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 panose="020B0502020104020203"/>
                <a:ea typeface="Gill Sans" panose="020B0502020104020203"/>
                <a:cs typeface="Gill Sans" panose="020B0502020104020203"/>
                <a:sym typeface="Gill Sans" panose="020B0502020104020203"/>
              </a:defRPr>
            </a:pPr>
            <a:endParaRPr sz="3000"/>
          </a:p>
        </p:txBody>
      </p:sp>
      <p:sp>
        <p:nvSpPr>
          <p:cNvPr id="2617" name="Shape 2617"/>
          <p:cNvSpPr/>
          <p:nvPr/>
        </p:nvSpPr>
        <p:spPr>
          <a:xfrm>
            <a:off x="2999740" y="2298383"/>
            <a:ext cx="513715" cy="4203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57" y="20400"/>
                </a:moveTo>
                <a:cubicBezTo>
                  <a:pt x="4686" y="18711"/>
                  <a:pt x="5897" y="18036"/>
                  <a:pt x="7134" y="17493"/>
                </a:cubicBezTo>
                <a:lnTo>
                  <a:pt x="7173" y="17477"/>
                </a:lnTo>
                <a:cubicBezTo>
                  <a:pt x="8055" y="17190"/>
                  <a:pt x="9626" y="16039"/>
                  <a:pt x="9626" y="13569"/>
                </a:cubicBezTo>
                <a:cubicBezTo>
                  <a:pt x="9626" y="11474"/>
                  <a:pt x="8932" y="10452"/>
                  <a:pt x="8558" y="9902"/>
                </a:cubicBezTo>
                <a:cubicBezTo>
                  <a:pt x="8484" y="9791"/>
                  <a:pt x="8394" y="9649"/>
                  <a:pt x="8414" y="9680"/>
                </a:cubicBezTo>
                <a:cubicBezTo>
                  <a:pt x="8384" y="9599"/>
                  <a:pt x="8237" y="9129"/>
                  <a:pt x="8449" y="8035"/>
                </a:cubicBezTo>
                <a:cubicBezTo>
                  <a:pt x="8549" y="7522"/>
                  <a:pt x="8380" y="7241"/>
                  <a:pt x="8380" y="7241"/>
                </a:cubicBezTo>
                <a:cubicBezTo>
                  <a:pt x="8112" y="6505"/>
                  <a:pt x="7614" y="5133"/>
                  <a:pt x="7988" y="4025"/>
                </a:cubicBezTo>
                <a:cubicBezTo>
                  <a:pt x="8490" y="2492"/>
                  <a:pt x="8935" y="2190"/>
                  <a:pt x="9741" y="1747"/>
                </a:cubicBezTo>
                <a:cubicBezTo>
                  <a:pt x="9788" y="1721"/>
                  <a:pt x="9834" y="1691"/>
                  <a:pt x="9877" y="1657"/>
                </a:cubicBezTo>
                <a:cubicBezTo>
                  <a:pt x="10029" y="1535"/>
                  <a:pt x="10674" y="1200"/>
                  <a:pt x="11403" y="1200"/>
                </a:cubicBezTo>
                <a:cubicBezTo>
                  <a:pt x="11768" y="1200"/>
                  <a:pt x="12075" y="1285"/>
                  <a:pt x="12318" y="1454"/>
                </a:cubicBezTo>
                <a:cubicBezTo>
                  <a:pt x="12610" y="1655"/>
                  <a:pt x="12890" y="2039"/>
                  <a:pt x="13313" y="3271"/>
                </a:cubicBezTo>
                <a:cubicBezTo>
                  <a:pt x="14101" y="5469"/>
                  <a:pt x="13602" y="6698"/>
                  <a:pt x="13350" y="7124"/>
                </a:cubicBezTo>
                <a:cubicBezTo>
                  <a:pt x="13183" y="7407"/>
                  <a:pt x="13126" y="7764"/>
                  <a:pt x="13191" y="8102"/>
                </a:cubicBezTo>
                <a:cubicBezTo>
                  <a:pt x="13386" y="9109"/>
                  <a:pt x="13260" y="9534"/>
                  <a:pt x="13227" y="9619"/>
                </a:cubicBezTo>
                <a:cubicBezTo>
                  <a:pt x="13219" y="9631"/>
                  <a:pt x="13101" y="9814"/>
                  <a:pt x="13041" y="9902"/>
                </a:cubicBezTo>
                <a:cubicBezTo>
                  <a:pt x="12668" y="10452"/>
                  <a:pt x="11973" y="11474"/>
                  <a:pt x="11973" y="13569"/>
                </a:cubicBezTo>
                <a:cubicBezTo>
                  <a:pt x="11973" y="16039"/>
                  <a:pt x="13545" y="17190"/>
                  <a:pt x="14427" y="17477"/>
                </a:cubicBezTo>
                <a:lnTo>
                  <a:pt x="14466" y="17493"/>
                </a:lnTo>
                <a:cubicBezTo>
                  <a:pt x="15703" y="18036"/>
                  <a:pt x="16914" y="18711"/>
                  <a:pt x="17143" y="20400"/>
                </a:cubicBezTo>
                <a:cubicBezTo>
                  <a:pt x="17143" y="20400"/>
                  <a:pt x="4457" y="20400"/>
                  <a:pt x="4457" y="20400"/>
                </a:cubicBezTo>
                <a:close/>
                <a:moveTo>
                  <a:pt x="14715" y="16328"/>
                </a:moveTo>
                <a:cubicBezTo>
                  <a:pt x="14715" y="16328"/>
                  <a:pt x="12955" y="15815"/>
                  <a:pt x="12955" y="13569"/>
                </a:cubicBezTo>
                <a:cubicBezTo>
                  <a:pt x="12955" y="11596"/>
                  <a:pt x="13678" y="10901"/>
                  <a:pt x="13957" y="10421"/>
                </a:cubicBezTo>
                <a:cubicBezTo>
                  <a:pt x="13957" y="10421"/>
                  <a:pt x="14531" y="9807"/>
                  <a:pt x="14146" y="7826"/>
                </a:cubicBezTo>
                <a:cubicBezTo>
                  <a:pt x="14787" y="6740"/>
                  <a:pt x="14995" y="4972"/>
                  <a:pt x="14211" y="2789"/>
                </a:cubicBezTo>
                <a:cubicBezTo>
                  <a:pt x="13774" y="1514"/>
                  <a:pt x="13389" y="815"/>
                  <a:pt x="12801" y="409"/>
                </a:cubicBezTo>
                <a:cubicBezTo>
                  <a:pt x="12370" y="110"/>
                  <a:pt x="11880" y="0"/>
                  <a:pt x="11403" y="0"/>
                </a:cubicBezTo>
                <a:cubicBezTo>
                  <a:pt x="10516" y="0"/>
                  <a:pt x="9675" y="384"/>
                  <a:pt x="9339" y="653"/>
                </a:cubicBezTo>
                <a:cubicBezTo>
                  <a:pt x="8357" y="1192"/>
                  <a:pt x="7697" y="1688"/>
                  <a:pt x="7077" y="3579"/>
                </a:cubicBezTo>
                <a:cubicBezTo>
                  <a:pt x="6540" y="5168"/>
                  <a:pt x="7179" y="6892"/>
                  <a:pt x="7494" y="7758"/>
                </a:cubicBezTo>
                <a:cubicBezTo>
                  <a:pt x="7110" y="9740"/>
                  <a:pt x="7642" y="10421"/>
                  <a:pt x="7642" y="10421"/>
                </a:cubicBezTo>
                <a:cubicBezTo>
                  <a:pt x="7922" y="10901"/>
                  <a:pt x="8644" y="11596"/>
                  <a:pt x="8644" y="13569"/>
                </a:cubicBezTo>
                <a:cubicBezTo>
                  <a:pt x="8644" y="15815"/>
                  <a:pt x="6885" y="16328"/>
                  <a:pt x="6885" y="16328"/>
                </a:cubicBezTo>
                <a:cubicBezTo>
                  <a:pt x="5768" y="16819"/>
                  <a:pt x="3436" y="17760"/>
                  <a:pt x="3436" y="21000"/>
                </a:cubicBezTo>
                <a:cubicBezTo>
                  <a:pt x="3436" y="21000"/>
                  <a:pt x="3436" y="21600"/>
                  <a:pt x="3927" y="21600"/>
                </a:cubicBezTo>
                <a:lnTo>
                  <a:pt x="17673" y="21600"/>
                </a:lnTo>
                <a:cubicBezTo>
                  <a:pt x="18164" y="21600"/>
                  <a:pt x="18164" y="21000"/>
                  <a:pt x="18164" y="21000"/>
                </a:cubicBezTo>
                <a:cubicBezTo>
                  <a:pt x="18164" y="17760"/>
                  <a:pt x="15832" y="16819"/>
                  <a:pt x="14715" y="16328"/>
                </a:cubicBezTo>
                <a:moveTo>
                  <a:pt x="19516" y="15006"/>
                </a:moveTo>
                <a:cubicBezTo>
                  <a:pt x="19516" y="15006"/>
                  <a:pt x="18416" y="14701"/>
                  <a:pt x="18416" y="12954"/>
                </a:cubicBezTo>
                <a:cubicBezTo>
                  <a:pt x="18416" y="11419"/>
                  <a:pt x="18794" y="10879"/>
                  <a:pt x="19017" y="10506"/>
                </a:cubicBezTo>
                <a:cubicBezTo>
                  <a:pt x="19017" y="10506"/>
                  <a:pt x="19443" y="9975"/>
                  <a:pt x="19136" y="8435"/>
                </a:cubicBezTo>
                <a:cubicBezTo>
                  <a:pt x="19388" y="7760"/>
                  <a:pt x="19900" y="6419"/>
                  <a:pt x="19470" y="5184"/>
                </a:cubicBezTo>
                <a:cubicBezTo>
                  <a:pt x="18974" y="3714"/>
                  <a:pt x="18645" y="3327"/>
                  <a:pt x="17860" y="2908"/>
                </a:cubicBezTo>
                <a:cubicBezTo>
                  <a:pt x="17591" y="2699"/>
                  <a:pt x="16918" y="2400"/>
                  <a:pt x="16208" y="2400"/>
                </a:cubicBezTo>
                <a:cubicBezTo>
                  <a:pt x="15873" y="2400"/>
                  <a:pt x="15531" y="2473"/>
                  <a:pt x="15218" y="2647"/>
                </a:cubicBezTo>
                <a:cubicBezTo>
                  <a:pt x="15343" y="3035"/>
                  <a:pt x="15449" y="3420"/>
                  <a:pt x="15525" y="3799"/>
                </a:cubicBezTo>
                <a:cubicBezTo>
                  <a:pt x="15537" y="3790"/>
                  <a:pt x="15550" y="3779"/>
                  <a:pt x="15563" y="3770"/>
                </a:cubicBezTo>
                <a:cubicBezTo>
                  <a:pt x="15730" y="3657"/>
                  <a:pt x="15948" y="3600"/>
                  <a:pt x="16208" y="3600"/>
                </a:cubicBezTo>
                <a:cubicBezTo>
                  <a:pt x="16716" y="3600"/>
                  <a:pt x="17211" y="3825"/>
                  <a:pt x="17332" y="3919"/>
                </a:cubicBezTo>
                <a:cubicBezTo>
                  <a:pt x="17375" y="3953"/>
                  <a:pt x="17421" y="3983"/>
                  <a:pt x="17467" y="4008"/>
                </a:cubicBezTo>
                <a:cubicBezTo>
                  <a:pt x="17950" y="4265"/>
                  <a:pt x="18131" y="4362"/>
                  <a:pt x="18562" y="5641"/>
                </a:cubicBezTo>
                <a:cubicBezTo>
                  <a:pt x="18822" y="6387"/>
                  <a:pt x="18452" y="7378"/>
                  <a:pt x="18253" y="7911"/>
                </a:cubicBezTo>
                <a:cubicBezTo>
                  <a:pt x="18161" y="8156"/>
                  <a:pt x="18130" y="8457"/>
                  <a:pt x="18182" y="8718"/>
                </a:cubicBezTo>
                <a:cubicBezTo>
                  <a:pt x="18316" y="9392"/>
                  <a:pt x="18254" y="9706"/>
                  <a:pt x="18232" y="9784"/>
                </a:cubicBezTo>
                <a:cubicBezTo>
                  <a:pt x="18230" y="9788"/>
                  <a:pt x="18227" y="9793"/>
                  <a:pt x="18224" y="9798"/>
                </a:cubicBezTo>
                <a:lnTo>
                  <a:pt x="18191" y="9853"/>
                </a:lnTo>
                <a:cubicBezTo>
                  <a:pt x="17926" y="10290"/>
                  <a:pt x="17434" y="11106"/>
                  <a:pt x="17434" y="12954"/>
                </a:cubicBezTo>
                <a:cubicBezTo>
                  <a:pt x="17434" y="15019"/>
                  <a:pt x="18570" y="15933"/>
                  <a:pt x="19229" y="16155"/>
                </a:cubicBezTo>
                <a:cubicBezTo>
                  <a:pt x="19856" y="16429"/>
                  <a:pt x="20435" y="16859"/>
                  <a:pt x="20582" y="17999"/>
                </a:cubicBezTo>
                <a:lnTo>
                  <a:pt x="18459" y="18000"/>
                </a:lnTo>
                <a:cubicBezTo>
                  <a:pt x="18647" y="18353"/>
                  <a:pt x="18802" y="18755"/>
                  <a:pt x="18920" y="19200"/>
                </a:cubicBezTo>
                <a:lnTo>
                  <a:pt x="21109" y="19199"/>
                </a:lnTo>
                <a:cubicBezTo>
                  <a:pt x="21600" y="19199"/>
                  <a:pt x="21600" y="18599"/>
                  <a:pt x="21600" y="18599"/>
                </a:cubicBezTo>
                <a:cubicBezTo>
                  <a:pt x="21600" y="16199"/>
                  <a:pt x="20410" y="15388"/>
                  <a:pt x="19516" y="15006"/>
                </a:cubicBezTo>
                <a:moveTo>
                  <a:pt x="2371" y="16155"/>
                </a:moveTo>
                <a:cubicBezTo>
                  <a:pt x="3030" y="15933"/>
                  <a:pt x="4166" y="15019"/>
                  <a:pt x="4166" y="12954"/>
                </a:cubicBezTo>
                <a:cubicBezTo>
                  <a:pt x="4166" y="11106"/>
                  <a:pt x="3673" y="10290"/>
                  <a:pt x="3409" y="9853"/>
                </a:cubicBezTo>
                <a:lnTo>
                  <a:pt x="3376" y="9798"/>
                </a:lnTo>
                <a:cubicBezTo>
                  <a:pt x="3373" y="9793"/>
                  <a:pt x="3370" y="9788"/>
                  <a:pt x="3367" y="9784"/>
                </a:cubicBezTo>
                <a:cubicBezTo>
                  <a:pt x="3346" y="9706"/>
                  <a:pt x="3283" y="9392"/>
                  <a:pt x="3418" y="8718"/>
                </a:cubicBezTo>
                <a:cubicBezTo>
                  <a:pt x="3470" y="8457"/>
                  <a:pt x="3439" y="8156"/>
                  <a:pt x="3347" y="7911"/>
                </a:cubicBezTo>
                <a:cubicBezTo>
                  <a:pt x="3148" y="7378"/>
                  <a:pt x="2778" y="6387"/>
                  <a:pt x="3038" y="5641"/>
                </a:cubicBezTo>
                <a:cubicBezTo>
                  <a:pt x="3469" y="4362"/>
                  <a:pt x="3649" y="4265"/>
                  <a:pt x="4133" y="4008"/>
                </a:cubicBezTo>
                <a:cubicBezTo>
                  <a:pt x="4180" y="3983"/>
                  <a:pt x="4225" y="3953"/>
                  <a:pt x="4268" y="3919"/>
                </a:cubicBezTo>
                <a:cubicBezTo>
                  <a:pt x="4389" y="3825"/>
                  <a:pt x="4884" y="3600"/>
                  <a:pt x="5392" y="3600"/>
                </a:cubicBezTo>
                <a:cubicBezTo>
                  <a:pt x="5636" y="3600"/>
                  <a:pt x="5839" y="3655"/>
                  <a:pt x="6002" y="3755"/>
                </a:cubicBezTo>
                <a:cubicBezTo>
                  <a:pt x="6045" y="3548"/>
                  <a:pt x="6096" y="3341"/>
                  <a:pt x="6165" y="3134"/>
                </a:cubicBezTo>
                <a:cubicBezTo>
                  <a:pt x="6225" y="2950"/>
                  <a:pt x="6289" y="2793"/>
                  <a:pt x="6351" y="2630"/>
                </a:cubicBezTo>
                <a:cubicBezTo>
                  <a:pt x="6046" y="2468"/>
                  <a:pt x="5716" y="2400"/>
                  <a:pt x="5392" y="2400"/>
                </a:cubicBezTo>
                <a:cubicBezTo>
                  <a:pt x="4682" y="2400"/>
                  <a:pt x="4009" y="2699"/>
                  <a:pt x="3740" y="2908"/>
                </a:cubicBezTo>
                <a:cubicBezTo>
                  <a:pt x="2955" y="3327"/>
                  <a:pt x="2625" y="3714"/>
                  <a:pt x="2130" y="5184"/>
                </a:cubicBezTo>
                <a:cubicBezTo>
                  <a:pt x="1700" y="6419"/>
                  <a:pt x="2212" y="7760"/>
                  <a:pt x="2464" y="8435"/>
                </a:cubicBezTo>
                <a:cubicBezTo>
                  <a:pt x="2156" y="9975"/>
                  <a:pt x="2583" y="10506"/>
                  <a:pt x="2583" y="10506"/>
                </a:cubicBezTo>
                <a:cubicBezTo>
                  <a:pt x="2806" y="10879"/>
                  <a:pt x="3185" y="11419"/>
                  <a:pt x="3185" y="12954"/>
                </a:cubicBezTo>
                <a:cubicBezTo>
                  <a:pt x="3185" y="14701"/>
                  <a:pt x="2084" y="15006"/>
                  <a:pt x="2084" y="15006"/>
                </a:cubicBezTo>
                <a:cubicBezTo>
                  <a:pt x="1191" y="15388"/>
                  <a:pt x="0" y="16199"/>
                  <a:pt x="0" y="18599"/>
                </a:cubicBezTo>
                <a:cubicBezTo>
                  <a:pt x="0" y="18599"/>
                  <a:pt x="0" y="19199"/>
                  <a:pt x="491" y="19199"/>
                </a:cubicBezTo>
                <a:lnTo>
                  <a:pt x="2680" y="19200"/>
                </a:lnTo>
                <a:cubicBezTo>
                  <a:pt x="2798" y="18755"/>
                  <a:pt x="2952" y="18353"/>
                  <a:pt x="3141" y="18000"/>
                </a:cubicBezTo>
                <a:lnTo>
                  <a:pt x="1018" y="17999"/>
                </a:lnTo>
                <a:cubicBezTo>
                  <a:pt x="1165" y="16859"/>
                  <a:pt x="1744" y="16429"/>
                  <a:pt x="2371" y="16155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20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 panose="020B0502020104020203"/>
                <a:ea typeface="Gill Sans" panose="020B0502020104020203"/>
                <a:cs typeface="Gill Sans" panose="020B0502020104020203"/>
                <a:sym typeface="Gill Sans" panose="020B0502020104020203"/>
              </a:defRPr>
            </a:pPr>
            <a:endParaRPr sz="3000"/>
          </a:p>
        </p:txBody>
      </p:sp>
      <p:sp>
        <p:nvSpPr>
          <p:cNvPr id="2568" name="Shape 2568"/>
          <p:cNvSpPr/>
          <p:nvPr/>
        </p:nvSpPr>
        <p:spPr>
          <a:xfrm>
            <a:off x="4439920" y="2249488"/>
            <a:ext cx="518160" cy="5181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4909"/>
                </a:moveTo>
                <a:lnTo>
                  <a:pt x="12764" y="4909"/>
                </a:lnTo>
                <a:cubicBezTo>
                  <a:pt x="12493" y="4909"/>
                  <a:pt x="12273" y="5129"/>
                  <a:pt x="12273" y="5400"/>
                </a:cubicBezTo>
                <a:cubicBezTo>
                  <a:pt x="12273" y="5671"/>
                  <a:pt x="12493" y="5891"/>
                  <a:pt x="12764" y="5891"/>
                </a:cubicBezTo>
                <a:lnTo>
                  <a:pt x="20618" y="5891"/>
                </a:lnTo>
                <a:lnTo>
                  <a:pt x="20618" y="7854"/>
                </a:lnTo>
                <a:lnTo>
                  <a:pt x="12764" y="7854"/>
                </a:lnTo>
                <a:cubicBezTo>
                  <a:pt x="12493" y="7854"/>
                  <a:pt x="12273" y="8074"/>
                  <a:pt x="12273" y="8345"/>
                </a:cubicBezTo>
                <a:cubicBezTo>
                  <a:pt x="12273" y="8617"/>
                  <a:pt x="12493" y="8836"/>
                  <a:pt x="12764" y="8836"/>
                </a:cubicBezTo>
                <a:lnTo>
                  <a:pt x="18655" y="8836"/>
                </a:lnTo>
                <a:lnTo>
                  <a:pt x="18655" y="20617"/>
                </a:lnTo>
                <a:lnTo>
                  <a:pt x="2945" y="20617"/>
                </a:lnTo>
                <a:lnTo>
                  <a:pt x="2945" y="8836"/>
                </a:lnTo>
                <a:lnTo>
                  <a:pt x="8836" y="8836"/>
                </a:lnTo>
                <a:cubicBezTo>
                  <a:pt x="9107" y="8836"/>
                  <a:pt x="9327" y="8617"/>
                  <a:pt x="9327" y="8345"/>
                </a:cubicBezTo>
                <a:cubicBezTo>
                  <a:pt x="9327" y="8074"/>
                  <a:pt x="9107" y="7854"/>
                  <a:pt x="8836" y="7854"/>
                </a:cubicBezTo>
                <a:lnTo>
                  <a:pt x="982" y="7854"/>
                </a:lnTo>
                <a:lnTo>
                  <a:pt x="982" y="5891"/>
                </a:lnTo>
                <a:lnTo>
                  <a:pt x="8836" y="5891"/>
                </a:lnTo>
                <a:cubicBezTo>
                  <a:pt x="9107" y="5891"/>
                  <a:pt x="9327" y="5671"/>
                  <a:pt x="9327" y="5400"/>
                </a:cubicBezTo>
                <a:cubicBezTo>
                  <a:pt x="9327" y="5129"/>
                  <a:pt x="9107" y="4909"/>
                  <a:pt x="8836" y="4909"/>
                </a:cubicBezTo>
                <a:lnTo>
                  <a:pt x="982" y="4909"/>
                </a:lnTo>
                <a:cubicBezTo>
                  <a:pt x="440" y="4909"/>
                  <a:pt x="0" y="5349"/>
                  <a:pt x="0" y="5891"/>
                </a:cubicBezTo>
                <a:lnTo>
                  <a:pt x="0" y="7854"/>
                </a:lnTo>
                <a:cubicBezTo>
                  <a:pt x="0" y="8396"/>
                  <a:pt x="440" y="8836"/>
                  <a:pt x="982" y="8836"/>
                </a:cubicBezTo>
                <a:lnTo>
                  <a:pt x="1964" y="8836"/>
                </a:lnTo>
                <a:lnTo>
                  <a:pt x="1964" y="20617"/>
                </a:lnTo>
                <a:cubicBezTo>
                  <a:pt x="1964" y="21159"/>
                  <a:pt x="2403" y="21600"/>
                  <a:pt x="2945" y="21600"/>
                </a:cubicBezTo>
                <a:lnTo>
                  <a:pt x="18655" y="21600"/>
                </a:lnTo>
                <a:cubicBezTo>
                  <a:pt x="19197" y="21600"/>
                  <a:pt x="19636" y="21159"/>
                  <a:pt x="19636" y="20617"/>
                </a:cubicBezTo>
                <a:lnTo>
                  <a:pt x="19636" y="8836"/>
                </a:lnTo>
                <a:lnTo>
                  <a:pt x="20618" y="8836"/>
                </a:lnTo>
                <a:cubicBezTo>
                  <a:pt x="21160" y="8836"/>
                  <a:pt x="21600" y="8396"/>
                  <a:pt x="21600" y="7854"/>
                </a:cubicBezTo>
                <a:lnTo>
                  <a:pt x="21600" y="5891"/>
                </a:lnTo>
                <a:cubicBezTo>
                  <a:pt x="21600" y="5349"/>
                  <a:pt x="21160" y="4909"/>
                  <a:pt x="20618" y="4909"/>
                </a:cubicBezTo>
                <a:moveTo>
                  <a:pt x="7855" y="3927"/>
                </a:moveTo>
                <a:cubicBezTo>
                  <a:pt x="7990" y="3927"/>
                  <a:pt x="8113" y="3872"/>
                  <a:pt x="8202" y="3784"/>
                </a:cubicBezTo>
                <a:lnTo>
                  <a:pt x="10309" y="1676"/>
                </a:lnTo>
                <a:lnTo>
                  <a:pt x="10309" y="15218"/>
                </a:lnTo>
                <a:lnTo>
                  <a:pt x="10309" y="15218"/>
                </a:lnTo>
                <a:cubicBezTo>
                  <a:pt x="10309" y="15489"/>
                  <a:pt x="10529" y="15709"/>
                  <a:pt x="10800" y="15709"/>
                </a:cubicBezTo>
                <a:cubicBezTo>
                  <a:pt x="11071" y="15709"/>
                  <a:pt x="11291" y="15489"/>
                  <a:pt x="11291" y="15218"/>
                </a:cubicBezTo>
                <a:lnTo>
                  <a:pt x="11291" y="1676"/>
                </a:lnTo>
                <a:lnTo>
                  <a:pt x="13398" y="3784"/>
                </a:lnTo>
                <a:cubicBezTo>
                  <a:pt x="13487" y="3872"/>
                  <a:pt x="13610" y="3927"/>
                  <a:pt x="13745" y="3927"/>
                </a:cubicBezTo>
                <a:cubicBezTo>
                  <a:pt x="14016" y="3927"/>
                  <a:pt x="14236" y="3708"/>
                  <a:pt x="14236" y="3436"/>
                </a:cubicBezTo>
                <a:cubicBezTo>
                  <a:pt x="14236" y="3301"/>
                  <a:pt x="14181" y="3178"/>
                  <a:pt x="14093" y="3089"/>
                </a:cubicBezTo>
                <a:lnTo>
                  <a:pt x="11147" y="144"/>
                </a:lnTo>
                <a:cubicBezTo>
                  <a:pt x="11058" y="55"/>
                  <a:pt x="10935" y="0"/>
                  <a:pt x="10800" y="0"/>
                </a:cubicBezTo>
                <a:cubicBezTo>
                  <a:pt x="10665" y="0"/>
                  <a:pt x="10542" y="55"/>
                  <a:pt x="10453" y="144"/>
                </a:cubicBezTo>
                <a:lnTo>
                  <a:pt x="7507" y="3089"/>
                </a:lnTo>
                <a:cubicBezTo>
                  <a:pt x="7419" y="3178"/>
                  <a:pt x="7364" y="3301"/>
                  <a:pt x="7364" y="3436"/>
                </a:cubicBezTo>
                <a:cubicBezTo>
                  <a:pt x="7364" y="3708"/>
                  <a:pt x="7584" y="3927"/>
                  <a:pt x="7855" y="3927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20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 panose="020B0502020104020203"/>
                <a:ea typeface="Gill Sans" panose="020B0502020104020203"/>
                <a:cs typeface="Gill Sans" panose="020B0502020104020203"/>
                <a:sym typeface="Gill Sans" panose="020B0502020104020203"/>
              </a:defRPr>
            </a:pPr>
            <a:endParaRPr sz="3000"/>
          </a:p>
        </p:txBody>
      </p:sp>
      <p:grpSp>
        <p:nvGrpSpPr>
          <p:cNvPr id="13" name="Group 6"/>
          <p:cNvGrpSpPr/>
          <p:nvPr/>
        </p:nvGrpSpPr>
        <p:grpSpPr>
          <a:xfrm>
            <a:off x="7400925" y="2305050"/>
            <a:ext cx="410845" cy="407035"/>
            <a:chOff x="22066630" y="3150377"/>
            <a:chExt cx="626982" cy="621122"/>
          </a:xfrm>
        </p:grpSpPr>
        <p:sp>
          <p:nvSpPr>
            <p:cNvPr id="5147" name="Freeform 27"/>
            <p:cNvSpPr>
              <a:spLocks noChangeArrowheads="1"/>
            </p:cNvSpPr>
            <p:nvPr/>
          </p:nvSpPr>
          <p:spPr bwMode="auto">
            <a:xfrm>
              <a:off x="22069559" y="3150377"/>
              <a:ext cx="621122" cy="621122"/>
            </a:xfrm>
            <a:custGeom>
              <a:avLst/>
              <a:gdLst>
                <a:gd name="T0" fmla="*/ 463 w 934"/>
                <a:gd name="T1" fmla="*/ 0 h 934"/>
                <a:gd name="T2" fmla="*/ 463 w 934"/>
                <a:gd name="T3" fmla="*/ 0 h 934"/>
                <a:gd name="T4" fmla="*/ 933 w 934"/>
                <a:gd name="T5" fmla="*/ 463 h 934"/>
                <a:gd name="T6" fmla="*/ 463 w 934"/>
                <a:gd name="T7" fmla="*/ 933 h 934"/>
                <a:gd name="T8" fmla="*/ 0 w 934"/>
                <a:gd name="T9" fmla="*/ 463 h 934"/>
                <a:gd name="T10" fmla="*/ 463 w 934"/>
                <a:gd name="T11" fmla="*/ 0 h 9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4" h="934">
                  <a:moveTo>
                    <a:pt x="463" y="0"/>
                  </a:moveTo>
                  <a:lnTo>
                    <a:pt x="463" y="0"/>
                  </a:lnTo>
                  <a:cubicBezTo>
                    <a:pt x="724" y="0"/>
                    <a:pt x="933" y="209"/>
                    <a:pt x="933" y="463"/>
                  </a:cubicBezTo>
                  <a:cubicBezTo>
                    <a:pt x="933" y="724"/>
                    <a:pt x="724" y="933"/>
                    <a:pt x="463" y="933"/>
                  </a:cubicBezTo>
                  <a:cubicBezTo>
                    <a:pt x="209" y="933"/>
                    <a:pt x="0" y="724"/>
                    <a:pt x="0" y="463"/>
                  </a:cubicBezTo>
                  <a:cubicBezTo>
                    <a:pt x="0" y="209"/>
                    <a:pt x="209" y="0"/>
                    <a:pt x="463" y="0"/>
                  </a:cubicBezTo>
                </a:path>
              </a:pathLst>
            </a:custGeom>
            <a:noFill/>
            <a:ln w="34290" cap="flat">
              <a:solidFill>
                <a:schemeClr val="bg1">
                  <a:lumMod val="50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Montserrat Light" charset="0"/>
              </a:endParaRPr>
            </a:p>
          </p:txBody>
        </p:sp>
        <p:sp>
          <p:nvSpPr>
            <p:cNvPr id="5148" name="Line 28"/>
            <p:cNvSpPr>
              <a:spLocks noChangeShapeType="1"/>
            </p:cNvSpPr>
            <p:nvPr/>
          </p:nvSpPr>
          <p:spPr bwMode="auto">
            <a:xfrm>
              <a:off x="22377189" y="3150377"/>
              <a:ext cx="2931" cy="621122"/>
            </a:xfrm>
            <a:prstGeom prst="line">
              <a:avLst/>
            </a:prstGeom>
            <a:noFill/>
            <a:ln w="34290" cap="flat">
              <a:solidFill>
                <a:schemeClr val="bg1">
                  <a:lumMod val="50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Montserrat Light" charset="0"/>
              </a:endParaRPr>
            </a:p>
          </p:txBody>
        </p:sp>
        <p:sp>
          <p:nvSpPr>
            <p:cNvPr id="5149" name="Line 29"/>
            <p:cNvSpPr>
              <a:spLocks noChangeShapeType="1"/>
            </p:cNvSpPr>
            <p:nvPr/>
          </p:nvSpPr>
          <p:spPr bwMode="auto">
            <a:xfrm flipH="1">
              <a:off x="22066630" y="3458007"/>
              <a:ext cx="626982" cy="2931"/>
            </a:xfrm>
            <a:prstGeom prst="line">
              <a:avLst/>
            </a:prstGeom>
            <a:noFill/>
            <a:ln w="34290" cap="flat">
              <a:solidFill>
                <a:schemeClr val="bg1">
                  <a:lumMod val="50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Montserrat Light" charset="0"/>
              </a:endParaRPr>
            </a:p>
          </p:txBody>
        </p:sp>
        <p:sp>
          <p:nvSpPr>
            <p:cNvPr id="5150" name="Freeform 30"/>
            <p:cNvSpPr>
              <a:spLocks noChangeArrowheads="1"/>
            </p:cNvSpPr>
            <p:nvPr/>
          </p:nvSpPr>
          <p:spPr bwMode="auto">
            <a:xfrm>
              <a:off x="22218979" y="3150377"/>
              <a:ext cx="140631" cy="621122"/>
            </a:xfrm>
            <a:custGeom>
              <a:avLst/>
              <a:gdLst>
                <a:gd name="T0" fmla="*/ 209 w 210"/>
                <a:gd name="T1" fmla="*/ 0 h 934"/>
                <a:gd name="T2" fmla="*/ 209 w 210"/>
                <a:gd name="T3" fmla="*/ 0 h 934"/>
                <a:gd name="T4" fmla="*/ 0 w 210"/>
                <a:gd name="T5" fmla="*/ 463 h 934"/>
                <a:gd name="T6" fmla="*/ 209 w 210"/>
                <a:gd name="T7" fmla="*/ 933 h 9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0" h="934">
                  <a:moveTo>
                    <a:pt x="209" y="0"/>
                  </a:moveTo>
                  <a:lnTo>
                    <a:pt x="209" y="0"/>
                  </a:lnTo>
                  <a:cubicBezTo>
                    <a:pt x="209" y="0"/>
                    <a:pt x="0" y="164"/>
                    <a:pt x="0" y="463"/>
                  </a:cubicBezTo>
                  <a:cubicBezTo>
                    <a:pt x="0" y="769"/>
                    <a:pt x="209" y="933"/>
                    <a:pt x="209" y="933"/>
                  </a:cubicBezTo>
                </a:path>
              </a:pathLst>
            </a:custGeom>
            <a:noFill/>
            <a:ln w="34290" cap="flat">
              <a:solidFill>
                <a:schemeClr val="bg1">
                  <a:lumMod val="50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Montserrat Light" charset="0"/>
              </a:endParaRPr>
            </a:p>
          </p:txBody>
        </p:sp>
        <p:sp>
          <p:nvSpPr>
            <p:cNvPr id="5151" name="Freeform 31"/>
            <p:cNvSpPr>
              <a:spLocks noChangeArrowheads="1"/>
            </p:cNvSpPr>
            <p:nvPr/>
          </p:nvSpPr>
          <p:spPr bwMode="auto">
            <a:xfrm>
              <a:off x="22397700" y="3150377"/>
              <a:ext cx="140631" cy="621122"/>
            </a:xfrm>
            <a:custGeom>
              <a:avLst/>
              <a:gdLst>
                <a:gd name="T0" fmla="*/ 0 w 210"/>
                <a:gd name="T1" fmla="*/ 0 h 934"/>
                <a:gd name="T2" fmla="*/ 0 w 210"/>
                <a:gd name="T3" fmla="*/ 0 h 934"/>
                <a:gd name="T4" fmla="*/ 209 w 210"/>
                <a:gd name="T5" fmla="*/ 463 h 934"/>
                <a:gd name="T6" fmla="*/ 0 w 210"/>
                <a:gd name="T7" fmla="*/ 933 h 9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0" h="934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209" y="164"/>
                    <a:pt x="209" y="463"/>
                  </a:cubicBezTo>
                  <a:cubicBezTo>
                    <a:pt x="209" y="769"/>
                    <a:pt x="0" y="933"/>
                    <a:pt x="0" y="933"/>
                  </a:cubicBezTo>
                </a:path>
              </a:pathLst>
            </a:custGeom>
            <a:noFill/>
            <a:ln w="34290" cap="flat">
              <a:solidFill>
                <a:schemeClr val="bg1">
                  <a:lumMod val="50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Montserrat Light" charset="0"/>
              </a:endParaRPr>
            </a:p>
          </p:txBody>
        </p:sp>
        <p:sp>
          <p:nvSpPr>
            <p:cNvPr id="5152" name="Freeform 32"/>
            <p:cNvSpPr>
              <a:spLocks noChangeArrowheads="1"/>
            </p:cNvSpPr>
            <p:nvPr/>
          </p:nvSpPr>
          <p:spPr bwMode="auto">
            <a:xfrm>
              <a:off x="22139875" y="3261712"/>
              <a:ext cx="480490" cy="99613"/>
            </a:xfrm>
            <a:custGeom>
              <a:avLst/>
              <a:gdLst>
                <a:gd name="T0" fmla="*/ 0 w 725"/>
                <a:gd name="T1" fmla="*/ 0 h 150"/>
                <a:gd name="T2" fmla="*/ 0 w 725"/>
                <a:gd name="T3" fmla="*/ 0 h 150"/>
                <a:gd name="T4" fmla="*/ 358 w 725"/>
                <a:gd name="T5" fmla="*/ 149 h 150"/>
                <a:gd name="T6" fmla="*/ 724 w 72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5" h="15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74" y="149"/>
                    <a:pt x="358" y="149"/>
                  </a:cubicBezTo>
                  <a:cubicBezTo>
                    <a:pt x="649" y="149"/>
                    <a:pt x="724" y="0"/>
                    <a:pt x="724" y="0"/>
                  </a:cubicBezTo>
                </a:path>
              </a:pathLst>
            </a:custGeom>
            <a:noFill/>
            <a:ln w="34290" cap="flat">
              <a:solidFill>
                <a:schemeClr val="bg1">
                  <a:lumMod val="50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Montserrat Light" charset="0"/>
              </a:endParaRPr>
            </a:p>
          </p:txBody>
        </p:sp>
        <p:sp>
          <p:nvSpPr>
            <p:cNvPr id="5153" name="Freeform 33"/>
            <p:cNvSpPr>
              <a:spLocks noChangeArrowheads="1"/>
            </p:cNvSpPr>
            <p:nvPr/>
          </p:nvSpPr>
          <p:spPr bwMode="auto">
            <a:xfrm>
              <a:off x="22139875" y="3563484"/>
              <a:ext cx="480490" cy="99613"/>
            </a:xfrm>
            <a:custGeom>
              <a:avLst/>
              <a:gdLst>
                <a:gd name="T0" fmla="*/ 0 w 725"/>
                <a:gd name="T1" fmla="*/ 149 h 150"/>
                <a:gd name="T2" fmla="*/ 0 w 725"/>
                <a:gd name="T3" fmla="*/ 149 h 150"/>
                <a:gd name="T4" fmla="*/ 358 w 725"/>
                <a:gd name="T5" fmla="*/ 0 h 150"/>
                <a:gd name="T6" fmla="*/ 724 w 725"/>
                <a:gd name="T7" fmla="*/ 149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5" h="150">
                  <a:moveTo>
                    <a:pt x="0" y="149"/>
                  </a:moveTo>
                  <a:lnTo>
                    <a:pt x="0" y="149"/>
                  </a:lnTo>
                  <a:cubicBezTo>
                    <a:pt x="0" y="149"/>
                    <a:pt x="74" y="0"/>
                    <a:pt x="358" y="0"/>
                  </a:cubicBezTo>
                  <a:cubicBezTo>
                    <a:pt x="649" y="0"/>
                    <a:pt x="724" y="149"/>
                    <a:pt x="724" y="149"/>
                  </a:cubicBezTo>
                </a:path>
              </a:pathLst>
            </a:custGeom>
            <a:noFill/>
            <a:ln w="34290" cap="flat">
              <a:solidFill>
                <a:schemeClr val="bg1">
                  <a:lumMod val="50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Montserrat Light" charset="0"/>
              </a:endParaRPr>
            </a:p>
          </p:txBody>
        </p:sp>
      </p:grpSp>
      <p:cxnSp>
        <p:nvCxnSpPr>
          <p:cNvPr id="67" name="Straight Connector 66"/>
          <p:cNvCxnSpPr/>
          <p:nvPr/>
        </p:nvCxnSpPr>
        <p:spPr>
          <a:xfrm flipH="1">
            <a:off x="845820" y="1838325"/>
            <a:ext cx="5080" cy="1840230"/>
          </a:xfrm>
          <a:prstGeom prst="line">
            <a:avLst/>
          </a:prstGeom>
          <a:ln w="1905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683895" y="1320800"/>
            <a:ext cx="1798955" cy="517525"/>
          </a:xfrm>
          <a:prstGeom prst="rect">
            <a:avLst/>
          </a:prstGeom>
          <a:solidFill>
            <a:srgbClr val="368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83895" y="3688080"/>
            <a:ext cx="1798955" cy="517525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83895" y="5525770"/>
            <a:ext cx="1798955" cy="51752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cxnSp>
        <p:nvCxnSpPr>
          <p:cNvPr id="62" name="Straight Connector 66"/>
          <p:cNvCxnSpPr/>
          <p:nvPr/>
        </p:nvCxnSpPr>
        <p:spPr>
          <a:xfrm>
            <a:off x="850900" y="4290695"/>
            <a:ext cx="1905" cy="1192530"/>
          </a:xfrm>
          <a:prstGeom prst="line">
            <a:avLst/>
          </a:prstGeom>
          <a:ln w="19050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814705" y="1295400"/>
            <a:ext cx="806005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>
              <a:buFont typeface="Wingdings" panose="05000000000000000000" pitchFamily="2" charset="2"/>
              <a:buNone/>
            </a:pPr>
            <a:r>
              <a:rPr lang="en-US" altLang="zh-CN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Lesson 1</a:t>
            </a:r>
            <a:r>
              <a:rPr lang="en-US" altLang="zh-CN" sz="28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其實我們每個人都有意想不到的資源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50265" y="3660775"/>
            <a:ext cx="885380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>
              <a:buFont typeface="Wingdings" panose="05000000000000000000" pitchFamily="2" charset="2"/>
              <a:buNone/>
            </a:pPr>
            <a:r>
              <a:rPr lang="en-US" altLang="zh-CN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Lesson 2</a:t>
            </a:r>
            <a:r>
              <a:rPr lang="en-US" altLang="zh-CN" sz="28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有了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～</a:t>
            </a:r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，很多事情我們可以不需要錢。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14705" y="5483225"/>
            <a:ext cx="4355680" cy="95410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 algn="l">
              <a:buFont typeface="Wingdings" panose="05000000000000000000" pitchFamily="2" charset="2"/>
              <a:buNone/>
            </a:pPr>
            <a:r>
              <a:rPr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Lesson 3</a:t>
            </a:r>
            <a:r>
              <a:rPr sz="280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</a:t>
            </a:r>
            <a:r>
              <a:rPr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量大造成質變</a:t>
            </a:r>
            <a:r>
              <a:rPr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>
              <a:buFont typeface="Wingdings" panose="05000000000000000000" pitchFamily="2" charset="2"/>
              <a:buNone/>
            </a:pPr>
            <a:r>
              <a:rPr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708660" y="2072640"/>
            <a:ext cx="10951210" cy="3290570"/>
          </a:xfrm>
          <a:prstGeom prst="roundRect">
            <a:avLst>
              <a:gd name="adj" fmla="val 8334"/>
            </a:avLst>
          </a:prstGeom>
          <a:solidFill>
            <a:schemeClr val="bg1"/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33" name="bg object 17"/>
          <p:cNvSpPr/>
          <p:nvPr userDrawn="1"/>
        </p:nvSpPr>
        <p:spPr>
          <a:xfrm>
            <a:off x="10942955" y="185420"/>
            <a:ext cx="1106805" cy="111061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04380" y="619404"/>
            <a:ext cx="8002905" cy="621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誰傾聽我們的痛苦呢？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86066" y="1307465"/>
            <a:ext cx="80060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有過相同經驗與情況的人才能瞭解你所遇到的痛苦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99185" y="2214880"/>
            <a:ext cx="10175875" cy="4702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每個人都需要一個“安全”的地方來說自己心中的疑問，痛苦與煩惱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481705" y="5582920"/>
            <a:ext cx="5782945" cy="7683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12065" indent="0">
              <a:lnSpc>
                <a:spcPct val="100000"/>
              </a:lnSpc>
              <a:spcBef>
                <a:spcPts val="100"/>
              </a:spcBef>
              <a:buFont typeface="Wingdings" panose="05000000000000000000"/>
              <a:buNone/>
              <a:tabLst>
                <a:tab pos="468630" algn="l"/>
                <a:tab pos="469265" algn="l"/>
              </a:tabLst>
            </a:pPr>
            <a:r>
              <a:rPr lang="zh-CN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Noto Sans CJK JP Regular"/>
                <a:sym typeface="+mn-ea"/>
              </a:rPr>
              <a:t>信任與保密是必須的！</a:t>
            </a:r>
            <a:endParaRPr lang="zh-CN" alt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Noto Sans CJK JP Regular"/>
              <a:sym typeface="+mn-ea"/>
            </a:endParaRPr>
          </a:p>
        </p:txBody>
      </p:sp>
      <p:pic>
        <p:nvPicPr>
          <p:cNvPr id="10" name="图片 9" descr="VCG21gic16883014"/>
          <p:cNvPicPr>
            <a:picLocks noChangeAspect="1"/>
          </p:cNvPicPr>
          <p:nvPr/>
        </p:nvPicPr>
        <p:blipFill>
          <a:blip r:embed="rId2"/>
          <a:srcRect l="30098" r="8646" b="10561"/>
          <a:stretch>
            <a:fillRect/>
          </a:stretch>
        </p:blipFill>
        <p:spPr>
          <a:xfrm>
            <a:off x="1679435" y="3001010"/>
            <a:ext cx="1493520" cy="1454785"/>
          </a:xfrm>
          <a:prstGeom prst="ellipse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326581" y="4524057"/>
            <a:ext cx="169989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1" indent="0">
              <a:lnSpc>
                <a:spcPct val="90000"/>
              </a:lnSpc>
              <a:buFont typeface="Arial" panose="020B0604020202090204" pitchFamily="34" charset="0"/>
              <a:buNone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工作失誤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2" name="图片 11" descr="u=1711600494,3075774327&amp;fm=26&amp;gp=0"/>
          <p:cNvPicPr>
            <a:picLocks noChangeAspect="1"/>
          </p:cNvPicPr>
          <p:nvPr/>
        </p:nvPicPr>
        <p:blipFill>
          <a:blip r:embed="rId3"/>
          <a:srcRect l="17736" r="8312"/>
          <a:stretch>
            <a:fillRect/>
          </a:stretch>
        </p:blipFill>
        <p:spPr>
          <a:xfrm>
            <a:off x="3339960" y="3001010"/>
            <a:ext cx="1588770" cy="1489075"/>
          </a:xfrm>
          <a:prstGeom prst="ellipse">
            <a:avLst/>
          </a:prstGeom>
        </p:spPr>
      </p:pic>
      <p:pic>
        <p:nvPicPr>
          <p:cNvPr id="13" name="图片 12" descr="C:\Users\Administrator\Desktop\src=http___5b0988e595225.cdn.sohucs.com_q_70,c_zoom,w_640_images_20190628_7d40b59e85c64b8fbdb95a3887618051.jpeg&amp;refer=http___5b0988e595225.cdn.sohucs.jpgsrc=http___5b0988e595225.cdn.sohucs.com_q_70,c_zoom,w_640_images_20190628_7d40b59e85c64b8fbdb95a3887618051.jpeg&amp;refer=http___5b0988e595225.cdn.sohucs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095735" y="3001010"/>
            <a:ext cx="1588770" cy="1488440"/>
          </a:xfrm>
          <a:prstGeom prst="ellipse">
            <a:avLst/>
          </a:prstGeom>
        </p:spPr>
      </p:pic>
      <p:pic>
        <p:nvPicPr>
          <p:cNvPr id="14" name="图片 13" descr="C:\Users\Administrator\Desktop\VCG41N1169761717.jpgVCG41N11697617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51510" y="3001010"/>
            <a:ext cx="1588770" cy="1504315"/>
          </a:xfrm>
          <a:prstGeom prst="ellipse">
            <a:avLst/>
          </a:prstGeom>
        </p:spPr>
      </p:pic>
      <p:pic>
        <p:nvPicPr>
          <p:cNvPr id="15" name="图片 14" descr="C:\Users\Administrator\Desktop\VCG211199691807.jpgVCG21119969180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607285" y="3001010"/>
            <a:ext cx="1588770" cy="1504315"/>
          </a:xfrm>
          <a:prstGeom prst="ellipse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3121726" y="4524057"/>
            <a:ext cx="169989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1" indent="0">
              <a:lnSpc>
                <a:spcPct val="90000"/>
              </a:lnSpc>
              <a:buFont typeface="Arial" panose="020B0604020202090204" pitchFamily="34" charset="0"/>
              <a:buNone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企業虧損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886391" y="4524057"/>
            <a:ext cx="169989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1" indent="0">
              <a:lnSpc>
                <a:spcPct val="90000"/>
              </a:lnSpc>
              <a:buFont typeface="Arial" panose="020B0604020202090204" pitchFamily="34" charset="0"/>
              <a:buNone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父母關係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666296" y="4524057"/>
            <a:ext cx="169989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1" indent="0">
              <a:lnSpc>
                <a:spcPct val="90000"/>
              </a:lnSpc>
              <a:buFont typeface="Arial" panose="020B0604020202090204" pitchFamily="34" charset="0"/>
              <a:buNone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小孩問題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857681" y="4524057"/>
            <a:ext cx="143446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 indent="0">
              <a:lnSpc>
                <a:spcPct val="90000"/>
              </a:lnSpc>
              <a:buFont typeface="Arial" panose="020B0604020202090204" pitchFamily="34" charset="0"/>
              <a:buNone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個人病痛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/>
          <p:nvPr/>
        </p:nvSpPr>
        <p:spPr>
          <a:xfrm>
            <a:off x="838200" y="286297"/>
            <a:ext cx="10515600" cy="8502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/>
              <a:t>Forum </a:t>
            </a:r>
            <a:r>
              <a:rPr lang="zh-CN" altLang="en-US" dirty="0"/>
              <a:t>私董會</a:t>
            </a:r>
            <a:endParaRPr lang="zh-CN" altLang="en-US" dirty="0"/>
          </a:p>
        </p:txBody>
      </p:sp>
      <p:sp>
        <p:nvSpPr>
          <p:cNvPr id="4" name="内容占位符 2"/>
          <p:cNvSpPr txBox="1"/>
          <p:nvPr/>
        </p:nvSpPr>
        <p:spPr>
          <a:xfrm>
            <a:off x="838200" y="1589134"/>
            <a:ext cx="5630077" cy="4906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/>
              <a:t>YEN</a:t>
            </a:r>
            <a:r>
              <a:rPr lang="zh-CN" altLang="en-US" sz="2400" b="1" dirty="0"/>
              <a:t>的雙核心價值工具之一</a:t>
            </a:r>
            <a:endParaRPr lang="en-US" altLang="zh-CN" sz="2400" b="1" dirty="0"/>
          </a:p>
          <a:p>
            <a:r>
              <a:rPr lang="zh-CN" altLang="en-US" sz="2400" dirty="0"/>
              <a:t>目的：</a:t>
            </a:r>
            <a:endParaRPr lang="en-US" altLang="zh-CN" sz="2400" dirty="0"/>
          </a:p>
          <a:p>
            <a:pPr lvl="1"/>
            <a:r>
              <a:rPr lang="zh-CN" altLang="en-US" sz="2000" dirty="0"/>
              <a:t>透過一群兄弟姐妹作做為你人生的董事會，在平時協助你瞭解自己的盲點，在你有重大決策中，也能給你出謀劃策。</a:t>
            </a:r>
            <a:endParaRPr lang="en-US" altLang="zh-CN" sz="2000" dirty="0"/>
          </a:p>
          <a:p>
            <a:pPr lvl="1"/>
            <a:r>
              <a:rPr lang="zh-CN" altLang="en-US" sz="2000" dirty="0"/>
              <a:t>你的避風港</a:t>
            </a:r>
            <a:endParaRPr lang="en-US" altLang="zh-CN" sz="2000" dirty="0"/>
          </a:p>
          <a:p>
            <a:r>
              <a:rPr lang="zh-CN" altLang="en-US" sz="2400" dirty="0"/>
              <a:t>說明</a:t>
            </a:r>
            <a:endParaRPr lang="en-US" altLang="zh-CN" sz="2400" dirty="0"/>
          </a:p>
          <a:p>
            <a:pPr lvl="1"/>
            <a:r>
              <a:rPr lang="zh-CN" altLang="en-US" sz="2000" dirty="0"/>
              <a:t>所有會員在入會後，需要參加至少一次私董會的基礎培訓 </a:t>
            </a:r>
            <a:endParaRPr lang="en-US" altLang="zh-CN" sz="2000" dirty="0"/>
          </a:p>
          <a:p>
            <a:pPr lvl="1"/>
            <a:r>
              <a:rPr lang="zh-CN" altLang="en-US" sz="2000" dirty="0"/>
              <a:t>但是是否參加私董會，是會員自己選擇的</a:t>
            </a:r>
            <a:endParaRPr lang="en-US" altLang="zh-CN" sz="2000" dirty="0"/>
          </a:p>
          <a:p>
            <a:pPr lvl="1"/>
            <a:r>
              <a:rPr lang="zh-CN" altLang="en-US" sz="2000" dirty="0"/>
              <a:t>根據自己私董會成員的約定，定期開私董會（通常是</a:t>
            </a:r>
            <a:r>
              <a:rPr lang="en-US" altLang="zh-CN" sz="2000" dirty="0"/>
              <a:t>8-12</a:t>
            </a:r>
            <a:r>
              <a:rPr lang="zh-CN" altLang="en-US" sz="2000" dirty="0"/>
              <a:t>次</a:t>
            </a:r>
            <a:r>
              <a:rPr lang="en-US" altLang="zh-CN" sz="2000" dirty="0"/>
              <a:t>/</a:t>
            </a:r>
            <a:r>
              <a:rPr lang="zh-CN" altLang="en-US" sz="2000" dirty="0"/>
              <a:t>年</a:t>
            </a:r>
            <a:r>
              <a:rPr lang="en-US" altLang="zh-CN" sz="2000" dirty="0"/>
              <a:t>, </a:t>
            </a:r>
            <a:r>
              <a:rPr lang="zh-CN" altLang="en-US" sz="2000" dirty="0"/>
              <a:t>包含一次</a:t>
            </a:r>
            <a:r>
              <a:rPr lang="en-US" altLang="zh-CN" sz="2000" dirty="0"/>
              <a:t>retreat</a:t>
            </a:r>
            <a:r>
              <a:rPr lang="zh-CN" altLang="en-US" sz="2000" dirty="0"/>
              <a:t>）</a:t>
            </a:r>
            <a:endParaRPr lang="en-US" altLang="zh-CN" sz="2000" dirty="0"/>
          </a:p>
          <a:p>
            <a:pPr lvl="1"/>
            <a:r>
              <a:rPr lang="zh-CN" altLang="en-US" sz="2000" dirty="0"/>
              <a:t>分享內容（任何內容：個人、家庭、工作。。其他），</a:t>
            </a:r>
            <a:r>
              <a:rPr lang="en-US" altLang="zh-CN" sz="2000" dirty="0"/>
              <a:t>100%</a:t>
            </a:r>
            <a:r>
              <a:rPr lang="zh-CN" altLang="en-US" sz="2000" dirty="0"/>
              <a:t>保密；</a:t>
            </a:r>
            <a:endParaRPr lang="en-US" altLang="zh-CN" sz="2000" dirty="0"/>
          </a:p>
        </p:txBody>
      </p:sp>
      <p:sp>
        <p:nvSpPr>
          <p:cNvPr id="5" name="内容占位符 2"/>
          <p:cNvSpPr txBox="1"/>
          <p:nvPr/>
        </p:nvSpPr>
        <p:spPr>
          <a:xfrm>
            <a:off x="6468277" y="1589134"/>
            <a:ext cx="5491368" cy="288826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/>
              <a:t>私董會加入要求</a:t>
            </a:r>
            <a:endParaRPr lang="en-US" altLang="zh-CN" sz="2400" dirty="0"/>
          </a:p>
          <a:p>
            <a:pPr lvl="1"/>
            <a:r>
              <a:rPr lang="zh-CN" altLang="en-US" sz="2000" dirty="0"/>
              <a:t>需要參加私董會基礎培訓；然後，再向分會私董會組長申請</a:t>
            </a:r>
            <a:endParaRPr lang="en-US" altLang="zh-CN" sz="2000" dirty="0"/>
          </a:p>
          <a:p>
            <a:pPr lvl="1"/>
            <a:r>
              <a:rPr lang="zh-CN" altLang="en-US" sz="2000" dirty="0"/>
              <a:t>若要加入現有私董會：需要私董會成員</a:t>
            </a:r>
            <a:r>
              <a:rPr lang="en-US" altLang="zh-CN" sz="2000" dirty="0"/>
              <a:t>100%</a:t>
            </a:r>
            <a:r>
              <a:rPr lang="zh-CN" altLang="en-US" sz="2000" dirty="0"/>
              <a:t>表決同意，你才可以參加已有的私董會</a:t>
            </a:r>
            <a:endParaRPr lang="en-US" altLang="zh-CN" sz="2000" dirty="0"/>
          </a:p>
          <a:p>
            <a:pPr lvl="1"/>
            <a:r>
              <a:rPr lang="zh-CN" altLang="en-US" sz="2000" dirty="0"/>
              <a:t>若要成立新的私董會：需要一個資深主持人帶著大家</a:t>
            </a:r>
            <a:r>
              <a:rPr lang="en-US" altLang="zh-CN" sz="2000" dirty="0"/>
              <a:t>+</a:t>
            </a:r>
            <a:r>
              <a:rPr lang="zh-CN" altLang="en-US" sz="2000" dirty="0"/>
              <a:t>及</a:t>
            </a:r>
            <a:r>
              <a:rPr lang="en-US" altLang="zh-CN" sz="2000" dirty="0"/>
              <a:t>5</a:t>
            </a:r>
            <a:r>
              <a:rPr lang="zh-CN" altLang="en-US" sz="2000" dirty="0"/>
              <a:t>人以上</a:t>
            </a:r>
            <a:r>
              <a:rPr lang="en-US" altLang="zh-CN" sz="2000" dirty="0"/>
              <a:t>8</a:t>
            </a:r>
            <a:r>
              <a:rPr lang="zh-CN" altLang="en-US" sz="2000" dirty="0"/>
              <a:t>人以下的會員參與；</a:t>
            </a:r>
            <a:endParaRPr lang="en-US" altLang="zh-CN" sz="2000" dirty="0"/>
          </a:p>
          <a:p>
            <a:pPr lvl="1"/>
            <a:r>
              <a:rPr lang="zh-CN" altLang="en-US" sz="2000" dirty="0"/>
              <a:t>詳細內容，可以諮詢分會私董會組長</a:t>
            </a:r>
            <a:endParaRPr lang="en-US" altLang="zh-CN" sz="2000" dirty="0"/>
          </a:p>
          <a:p>
            <a:pPr lvl="1"/>
            <a:endParaRPr lang="en-US" altLang="zh-CN" sz="2000" dirty="0"/>
          </a:p>
        </p:txBody>
      </p:sp>
      <p:sp>
        <p:nvSpPr>
          <p:cNvPr id="2" name="bg object 17"/>
          <p:cNvSpPr/>
          <p:nvPr/>
        </p:nvSpPr>
        <p:spPr>
          <a:xfrm>
            <a:off x="11243945" y="185420"/>
            <a:ext cx="805815" cy="80899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2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68" b="27268"/>
          <a:stretch>
            <a:fillRect/>
          </a:stretch>
        </p:blipFill>
        <p:spPr>
          <a:xfrm>
            <a:off x="222885" y="2040255"/>
            <a:ext cx="11746865" cy="2968625"/>
          </a:xfrm>
        </p:spPr>
      </p:pic>
      <p:sp>
        <p:nvSpPr>
          <p:cNvPr id="34" name="Freeform 33"/>
          <p:cNvSpPr/>
          <p:nvPr/>
        </p:nvSpPr>
        <p:spPr>
          <a:xfrm>
            <a:off x="2188845" y="2040255"/>
            <a:ext cx="1958975" cy="2968625"/>
          </a:xfrm>
          <a:custGeom>
            <a:avLst/>
            <a:gdLst>
              <a:gd name="connsiteX0" fmla="*/ 0 w 2316480"/>
              <a:gd name="connsiteY0" fmla="*/ 0 h 3510455"/>
              <a:gd name="connsiteX1" fmla="*/ 2316480 w 2316480"/>
              <a:gd name="connsiteY1" fmla="*/ 0 h 3510455"/>
              <a:gd name="connsiteX2" fmla="*/ 2316480 w 2316480"/>
              <a:gd name="connsiteY2" fmla="*/ 3510455 h 3510455"/>
              <a:gd name="connsiteX3" fmla="*/ 0 w 2316480"/>
              <a:gd name="connsiteY3" fmla="*/ 3510455 h 351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6480" h="3510455">
                <a:moveTo>
                  <a:pt x="0" y="0"/>
                </a:moveTo>
                <a:lnTo>
                  <a:pt x="2316480" y="0"/>
                </a:lnTo>
                <a:lnTo>
                  <a:pt x="2316480" y="3510455"/>
                </a:lnTo>
                <a:lnTo>
                  <a:pt x="0" y="3510455"/>
                </a:lnTo>
                <a:close/>
              </a:path>
            </a:pathLst>
          </a:custGeom>
          <a:solidFill>
            <a:srgbClr val="36888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Freeform 35"/>
          <p:cNvSpPr/>
          <p:nvPr/>
        </p:nvSpPr>
        <p:spPr>
          <a:xfrm>
            <a:off x="4143375" y="2040255"/>
            <a:ext cx="1958975" cy="2968625"/>
          </a:xfrm>
          <a:custGeom>
            <a:avLst/>
            <a:gdLst>
              <a:gd name="connsiteX0" fmla="*/ 0 w 2316480"/>
              <a:gd name="connsiteY0" fmla="*/ 0 h 3500377"/>
              <a:gd name="connsiteX1" fmla="*/ 2316480 w 2316480"/>
              <a:gd name="connsiteY1" fmla="*/ 0 h 3500377"/>
              <a:gd name="connsiteX2" fmla="*/ 2316480 w 2316480"/>
              <a:gd name="connsiteY2" fmla="*/ 3500377 h 3500377"/>
              <a:gd name="connsiteX3" fmla="*/ 0 w 2316480"/>
              <a:gd name="connsiteY3" fmla="*/ 3500377 h 3500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6480" h="3500377">
                <a:moveTo>
                  <a:pt x="0" y="0"/>
                </a:moveTo>
                <a:lnTo>
                  <a:pt x="2316480" y="0"/>
                </a:lnTo>
                <a:lnTo>
                  <a:pt x="2316480" y="3500377"/>
                </a:lnTo>
                <a:lnTo>
                  <a:pt x="0" y="3500377"/>
                </a:lnTo>
                <a:close/>
              </a:path>
            </a:pathLst>
          </a:custGeom>
          <a:solidFill>
            <a:schemeClr val="accent3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Freeform 37"/>
          <p:cNvSpPr/>
          <p:nvPr/>
        </p:nvSpPr>
        <p:spPr>
          <a:xfrm>
            <a:off x="6097905" y="2040255"/>
            <a:ext cx="1958975" cy="2968625"/>
          </a:xfrm>
          <a:custGeom>
            <a:avLst/>
            <a:gdLst>
              <a:gd name="connsiteX0" fmla="*/ 0 w 2316480"/>
              <a:gd name="connsiteY0" fmla="*/ 0 h 3510455"/>
              <a:gd name="connsiteX1" fmla="*/ 2316480 w 2316480"/>
              <a:gd name="connsiteY1" fmla="*/ 0 h 3510455"/>
              <a:gd name="connsiteX2" fmla="*/ 2316480 w 2316480"/>
              <a:gd name="connsiteY2" fmla="*/ 3510455 h 3510455"/>
              <a:gd name="connsiteX3" fmla="*/ 0 w 2316480"/>
              <a:gd name="connsiteY3" fmla="*/ 3510455 h 351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6480" h="3510455">
                <a:moveTo>
                  <a:pt x="0" y="0"/>
                </a:moveTo>
                <a:lnTo>
                  <a:pt x="2316480" y="0"/>
                </a:lnTo>
                <a:lnTo>
                  <a:pt x="2316480" y="3510455"/>
                </a:lnTo>
                <a:lnTo>
                  <a:pt x="0" y="3510455"/>
                </a:lnTo>
                <a:close/>
              </a:path>
            </a:pathLst>
          </a:custGeom>
          <a:solidFill>
            <a:srgbClr val="120F0C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Freeform 39"/>
          <p:cNvSpPr/>
          <p:nvPr/>
        </p:nvSpPr>
        <p:spPr>
          <a:xfrm>
            <a:off x="8052435" y="2040255"/>
            <a:ext cx="1958975" cy="2968625"/>
          </a:xfrm>
          <a:custGeom>
            <a:avLst/>
            <a:gdLst>
              <a:gd name="connsiteX0" fmla="*/ 0 w 2316480"/>
              <a:gd name="connsiteY0" fmla="*/ 0 h 3510455"/>
              <a:gd name="connsiteX1" fmla="*/ 2316480 w 2316480"/>
              <a:gd name="connsiteY1" fmla="*/ 0 h 3510455"/>
              <a:gd name="connsiteX2" fmla="*/ 2316480 w 2316480"/>
              <a:gd name="connsiteY2" fmla="*/ 3510455 h 3510455"/>
              <a:gd name="connsiteX3" fmla="*/ 0 w 2316480"/>
              <a:gd name="connsiteY3" fmla="*/ 3510455 h 351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6480" h="3510455">
                <a:moveTo>
                  <a:pt x="0" y="0"/>
                </a:moveTo>
                <a:lnTo>
                  <a:pt x="2316480" y="0"/>
                </a:lnTo>
                <a:lnTo>
                  <a:pt x="2316480" y="3510455"/>
                </a:lnTo>
                <a:lnTo>
                  <a:pt x="0" y="3510455"/>
                </a:lnTo>
                <a:close/>
              </a:path>
            </a:pathLst>
          </a:custGeom>
          <a:solidFill>
            <a:srgbClr val="36888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 25"/>
          <p:cNvSpPr/>
          <p:nvPr/>
        </p:nvSpPr>
        <p:spPr>
          <a:xfrm>
            <a:off x="231775" y="2040255"/>
            <a:ext cx="1958975" cy="2968625"/>
          </a:xfrm>
          <a:custGeom>
            <a:avLst/>
            <a:gdLst>
              <a:gd name="connsiteX0" fmla="*/ 0 w 2316480"/>
              <a:gd name="connsiteY0" fmla="*/ 0 h 3510455"/>
              <a:gd name="connsiteX1" fmla="*/ 2316480 w 2316480"/>
              <a:gd name="connsiteY1" fmla="*/ 0 h 3510455"/>
              <a:gd name="connsiteX2" fmla="*/ 2316480 w 2316480"/>
              <a:gd name="connsiteY2" fmla="*/ 3510455 h 3510455"/>
              <a:gd name="connsiteX3" fmla="*/ 0 w 2316480"/>
              <a:gd name="connsiteY3" fmla="*/ 3510455 h 351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6480" h="3510455">
                <a:moveTo>
                  <a:pt x="0" y="0"/>
                </a:moveTo>
                <a:lnTo>
                  <a:pt x="2316480" y="0"/>
                </a:lnTo>
                <a:lnTo>
                  <a:pt x="2316480" y="3510455"/>
                </a:lnTo>
                <a:lnTo>
                  <a:pt x="0" y="3510455"/>
                </a:lnTo>
                <a:close/>
              </a:path>
            </a:pathLst>
          </a:custGeom>
          <a:solidFill>
            <a:srgbClr val="120F0C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04190" y="2611755"/>
            <a:ext cx="14585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保密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70150" y="2611755"/>
            <a:ext cx="14566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平等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424680" y="2611755"/>
            <a:ext cx="14566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尊重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379210" y="2611755"/>
            <a:ext cx="14566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投入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333740" y="2611755"/>
            <a:ext cx="14566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負責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37681" y="929435"/>
            <a:ext cx="981986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Y.E.N.</a:t>
            </a:r>
            <a:r>
              <a: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的核心價值</a:t>
            </a:r>
            <a:endParaRPr lang="zh-CN" altLang="en-US" sz="4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bg object 17"/>
          <p:cNvSpPr/>
          <p:nvPr userDrawn="1"/>
        </p:nvSpPr>
        <p:spPr>
          <a:xfrm>
            <a:off x="10942955" y="185420"/>
            <a:ext cx="1106805" cy="1110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Freeform 35"/>
          <p:cNvSpPr/>
          <p:nvPr/>
        </p:nvSpPr>
        <p:spPr>
          <a:xfrm>
            <a:off x="10011410" y="2040255"/>
            <a:ext cx="1958975" cy="2968625"/>
          </a:xfrm>
          <a:custGeom>
            <a:avLst/>
            <a:gdLst>
              <a:gd name="connsiteX0" fmla="*/ 0 w 2316480"/>
              <a:gd name="connsiteY0" fmla="*/ 0 h 3500377"/>
              <a:gd name="connsiteX1" fmla="*/ 2316480 w 2316480"/>
              <a:gd name="connsiteY1" fmla="*/ 0 h 3500377"/>
              <a:gd name="connsiteX2" fmla="*/ 2316480 w 2316480"/>
              <a:gd name="connsiteY2" fmla="*/ 3500377 h 3500377"/>
              <a:gd name="connsiteX3" fmla="*/ 0 w 2316480"/>
              <a:gd name="connsiteY3" fmla="*/ 3500377 h 3500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6480" h="3500377">
                <a:moveTo>
                  <a:pt x="0" y="0"/>
                </a:moveTo>
                <a:lnTo>
                  <a:pt x="2316480" y="0"/>
                </a:lnTo>
                <a:lnTo>
                  <a:pt x="2316480" y="3500377"/>
                </a:lnTo>
                <a:lnTo>
                  <a:pt x="0" y="3500377"/>
                </a:lnTo>
                <a:close/>
              </a:path>
            </a:pathLst>
          </a:custGeom>
          <a:solidFill>
            <a:schemeClr val="accent3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34"/>
          <p:cNvSpPr txBox="1"/>
          <p:nvPr/>
        </p:nvSpPr>
        <p:spPr>
          <a:xfrm>
            <a:off x="10292715" y="2611755"/>
            <a:ext cx="14566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分享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5"/>
          <p:cNvSpPr/>
          <p:nvPr/>
        </p:nvSpPr>
        <p:spPr>
          <a:xfrm>
            <a:off x="438115" y="331771"/>
            <a:ext cx="4789104" cy="1433631"/>
          </a:xfrm>
          <a:custGeom>
            <a:avLst/>
            <a:gdLst>
              <a:gd name="connsiteX0" fmla="*/ 0 w 2316480"/>
              <a:gd name="connsiteY0" fmla="*/ 0 h 3510455"/>
              <a:gd name="connsiteX1" fmla="*/ 2316480 w 2316480"/>
              <a:gd name="connsiteY1" fmla="*/ 0 h 3510455"/>
              <a:gd name="connsiteX2" fmla="*/ 2316480 w 2316480"/>
              <a:gd name="connsiteY2" fmla="*/ 3510455 h 3510455"/>
              <a:gd name="connsiteX3" fmla="*/ 0 w 2316480"/>
              <a:gd name="connsiteY3" fmla="*/ 3510455 h 351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6480" h="3510455">
                <a:moveTo>
                  <a:pt x="0" y="0"/>
                </a:moveTo>
                <a:lnTo>
                  <a:pt x="2316480" y="0"/>
                </a:lnTo>
                <a:lnTo>
                  <a:pt x="2316480" y="3510455"/>
                </a:lnTo>
                <a:lnTo>
                  <a:pt x="0" y="3510455"/>
                </a:lnTo>
                <a:close/>
              </a:path>
            </a:pathLst>
          </a:custGeom>
          <a:solidFill>
            <a:srgbClr val="4D949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1"/>
          <p:cNvSpPr txBox="1"/>
          <p:nvPr/>
        </p:nvSpPr>
        <p:spPr>
          <a:xfrm>
            <a:off x="797782" y="331771"/>
            <a:ext cx="40697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保密！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保密是絕對！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438115" y="2221642"/>
          <a:ext cx="4789104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9104"/>
              </a:tblGrid>
              <a:tr h="361901">
                <a:tc>
                  <a:txBody>
                    <a:bodyPr/>
                    <a:lstStyle/>
                    <a:p>
                      <a:r>
                        <a:rPr lang="zh-CN" altLang="en-US" sz="2800" dirty="0"/>
                        <a:t>我們相信</a:t>
                      </a:r>
                      <a:endParaRPr lang="zh-CN" altLang="en-US" sz="2800" dirty="0"/>
                    </a:p>
                  </a:txBody>
                  <a:tcPr/>
                </a:tc>
              </a:tr>
              <a:tr h="741579">
                <a:tc>
                  <a:txBody>
                    <a:bodyPr/>
                    <a:lstStyle/>
                    <a:p>
                      <a:pPr marL="285750" lvl="0" indent="-342900">
                        <a:buFont typeface="Arial" panose="020B0604020202090204" pitchFamily="34" charset="0"/>
                        <a:buChar char="•"/>
                      </a:pPr>
                      <a:r>
                        <a:rPr lang="zh-CN" altLang="en-US" sz="2000" dirty="0"/>
                        <a:t>有了保密，彼此才能分享有深度，有價值的內容</a:t>
                      </a:r>
                      <a:endParaRPr lang="en-US" altLang="zh-CN" sz="2000" dirty="0"/>
                    </a:p>
                    <a:p>
                      <a:pPr marL="285750" lvl="0" indent="-342900">
                        <a:buFont typeface="Arial" panose="020B0604020202090204" pitchFamily="34" charset="0"/>
                        <a:buChar char="•"/>
                      </a:pPr>
                      <a:r>
                        <a:rPr lang="zh-CN" altLang="en-US" sz="2000" dirty="0"/>
                        <a:t>有了保密，彼此才敢揭露真實的自己，而不怕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被傷害</a:t>
                      </a:r>
                      <a:endParaRPr lang="en-US" altLang="zh-CN" sz="2000" dirty="0">
                        <a:solidFill>
                          <a:schemeClr val="tx1"/>
                        </a:solidFill>
                      </a:endParaRPr>
                    </a:p>
                    <a:p>
                      <a:pPr marL="28575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90204" pitchFamily="34" charset="0"/>
                        <a:buChar char="•"/>
                        <a:defRPr/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不是你的</a:t>
                      </a:r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不分享</a:t>
                      </a:r>
                      <a:endParaRPr lang="en-US" altLang="zh-CN" sz="2000" dirty="0">
                        <a:solidFill>
                          <a:schemeClr val="tx1"/>
                        </a:solidFill>
                      </a:endParaRPr>
                    </a:p>
                    <a:p>
                      <a:pPr marL="28575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90204" pitchFamily="34" charset="0"/>
                        <a:buChar char="•"/>
                        <a:defRPr/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徵求同意才可分享</a:t>
                      </a:r>
                      <a:endParaRPr lang="en-US" altLang="zh-CN" sz="2000" dirty="0">
                        <a:solidFill>
                          <a:schemeClr val="tx1"/>
                        </a:solidFill>
                      </a:endParaRPr>
                    </a:p>
                    <a:p>
                      <a:pPr marL="28575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90204" pitchFamily="34" charset="0"/>
                        <a:buChar char="•"/>
                        <a:defRPr/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要保護好在</a:t>
                      </a:r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YEN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大家可以放心分享，放心做自己的環境</a:t>
                      </a:r>
                      <a:endParaRPr lang="zh-CN" alt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5704877" y="2221642"/>
          <a:ext cx="5906552" cy="30024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6552"/>
              </a:tblGrid>
              <a:tr h="289329">
                <a:tc>
                  <a:txBody>
                    <a:bodyPr/>
                    <a:lstStyle/>
                    <a:p>
                      <a:r>
                        <a:rPr lang="zh-CN" altLang="en-US" sz="2800" dirty="0"/>
                        <a:t>核心行為</a:t>
                      </a:r>
                      <a:endParaRPr lang="zh-CN" altLang="en-US" sz="2800" dirty="0"/>
                    </a:p>
                  </a:txBody>
                  <a:tcPr/>
                </a:tc>
              </a:tr>
              <a:tr h="2484246">
                <a:tc>
                  <a:txBody>
                    <a:bodyPr/>
                    <a:lstStyle/>
                    <a:p>
                      <a:pPr marL="285750" lvl="0" indent="-342900">
                        <a:buFont typeface="Arial" panose="020B0604020202090204" pitchFamily="34" charset="0"/>
                        <a:buChar char="•"/>
                      </a:pP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每次活動開始前</a:t>
                      </a:r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先告知本次活動的保密等級</a:t>
                      </a:r>
                      <a:endParaRPr lang="en-US" altLang="zh-CN" sz="20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342900">
                        <a:buFont typeface="Arial" panose="020B0604020202090204" pitchFamily="34" charset="0"/>
                        <a:buChar char="•"/>
                      </a:pP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任何人分享</a:t>
                      </a:r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YEN</a:t>
                      </a: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活動的照片之前</a:t>
                      </a:r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一定要經過照片上所有人同意才可以轉發或者公佈</a:t>
                      </a:r>
                      <a:endParaRPr lang="en-US" altLang="zh-CN" sz="20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342900">
                        <a:buFont typeface="Arial" panose="020B0604020202090204" pitchFamily="34" charset="0"/>
                        <a:buChar char="•"/>
                      </a:pPr>
                      <a:r>
                        <a:rPr lang="zh-CN" altLang="en-US" sz="2000" dirty="0"/>
                        <a:t>保密等級分成</a:t>
                      </a:r>
                      <a:r>
                        <a:rPr lang="en-US" altLang="zh-CN" sz="2000" dirty="0"/>
                        <a:t>3</a:t>
                      </a:r>
                      <a:r>
                        <a:rPr lang="zh-CN" altLang="en-US" sz="2000" dirty="0"/>
                        <a:t>等級</a:t>
                      </a:r>
                      <a:endParaRPr lang="en-US" altLang="zh-CN" sz="2000" dirty="0"/>
                    </a:p>
                    <a:p>
                      <a:pPr marL="285750" lvl="0" indent="-342900">
                        <a:buFont typeface="Arial" panose="020B0604020202090204" pitchFamily="34" charset="0"/>
                        <a:buChar char="•"/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若遇到利益衝突的情況，必須主動並提前揭露，在得到相關人員的允許下，才可進行下一步。</a:t>
                      </a:r>
                      <a:endParaRPr lang="en-US" altLang="zh-CN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bg object 17"/>
          <p:cNvSpPr/>
          <p:nvPr/>
        </p:nvSpPr>
        <p:spPr>
          <a:xfrm>
            <a:off x="10942955" y="185420"/>
            <a:ext cx="1106805" cy="111061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5"/>
          <p:cNvSpPr/>
          <p:nvPr/>
        </p:nvSpPr>
        <p:spPr>
          <a:xfrm>
            <a:off x="438115" y="331771"/>
            <a:ext cx="4789104" cy="1433631"/>
          </a:xfrm>
          <a:custGeom>
            <a:avLst/>
            <a:gdLst>
              <a:gd name="connsiteX0" fmla="*/ 0 w 2316480"/>
              <a:gd name="connsiteY0" fmla="*/ 0 h 3510455"/>
              <a:gd name="connsiteX1" fmla="*/ 2316480 w 2316480"/>
              <a:gd name="connsiteY1" fmla="*/ 0 h 3510455"/>
              <a:gd name="connsiteX2" fmla="*/ 2316480 w 2316480"/>
              <a:gd name="connsiteY2" fmla="*/ 3510455 h 3510455"/>
              <a:gd name="connsiteX3" fmla="*/ 0 w 2316480"/>
              <a:gd name="connsiteY3" fmla="*/ 3510455 h 351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6480" h="3510455">
                <a:moveTo>
                  <a:pt x="0" y="0"/>
                </a:moveTo>
                <a:lnTo>
                  <a:pt x="2316480" y="0"/>
                </a:lnTo>
                <a:lnTo>
                  <a:pt x="2316480" y="3510455"/>
                </a:lnTo>
                <a:lnTo>
                  <a:pt x="0" y="3510455"/>
                </a:lnTo>
                <a:close/>
              </a:path>
            </a:pathLst>
          </a:custGeom>
          <a:solidFill>
            <a:srgbClr val="010101">
              <a:alpha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1"/>
          <p:cNvSpPr txBox="1"/>
          <p:nvPr/>
        </p:nvSpPr>
        <p:spPr>
          <a:xfrm>
            <a:off x="797782" y="331771"/>
            <a:ext cx="40697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平等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YEN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裡面人人平等！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438115" y="2221642"/>
          <a:ext cx="4789104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9104"/>
              </a:tblGrid>
              <a:tr h="245787">
                <a:tc>
                  <a:txBody>
                    <a:bodyPr/>
                    <a:lstStyle/>
                    <a:p>
                      <a:r>
                        <a:rPr lang="zh-CN" altLang="en-US" sz="2800" dirty="0"/>
                        <a:t>我們相信</a:t>
                      </a:r>
                      <a:endParaRPr lang="zh-CN" altLang="en-US" sz="2800" dirty="0"/>
                    </a:p>
                  </a:txBody>
                  <a:tcPr/>
                </a:tc>
              </a:tr>
              <a:tr h="741579">
                <a:tc>
                  <a:txBody>
                    <a:bodyPr/>
                    <a:lstStyle/>
                    <a:p>
                      <a:pPr lvl="0" indent="-342900">
                        <a:buFont typeface="Arial" panose="020B0604020202090204" pitchFamily="34" charset="0"/>
                        <a:buChar char="•"/>
                      </a:pPr>
                      <a:r>
                        <a:rPr lang="zh-CN" altLang="en-US" sz="2000" dirty="0"/>
                        <a:t>不管你的企業有多大，不管你有多成功，不管你的年齡或者性別，在</a:t>
                      </a:r>
                      <a:r>
                        <a:rPr lang="en-US" altLang="zh-CN" sz="2000" dirty="0"/>
                        <a:t>YEN</a:t>
                      </a:r>
                      <a:r>
                        <a:rPr lang="zh-CN" altLang="en-US" sz="2000" dirty="0"/>
                        <a:t>裡面，大家都是兄弟姐妹，這樣</a:t>
                      </a: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大家交流才能心理沒有</a:t>
                      </a:r>
                      <a:r>
                        <a:rPr lang="zh-CN" altLang="en-US" sz="200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負擔</a:t>
                      </a:r>
                      <a:endParaRPr lang="en-US" altLang="zh-CN" sz="2000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90204" pitchFamily="34" charset="0"/>
                        <a:buChar char="•"/>
                        <a:defRPr/>
                      </a:pPr>
                      <a:r>
                        <a:rPr lang="zh-CN" altLang="en-US" sz="2000" dirty="0"/>
                        <a:t>因為大家都是平等，大家在</a:t>
                      </a:r>
                      <a:r>
                        <a:rPr lang="en-US" altLang="zh-CN" sz="2000" dirty="0"/>
                        <a:t>YEN</a:t>
                      </a:r>
                      <a:r>
                        <a:rPr lang="zh-CN" altLang="en-US" sz="2000" dirty="0"/>
                        <a:t>可以做自己，不需要戴面具</a:t>
                      </a:r>
                      <a:endParaRPr lang="en-US" altLang="zh-CN" sz="2000" dirty="0"/>
                    </a:p>
                    <a:p>
                      <a:pPr marL="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90204" pitchFamily="34" charset="0"/>
                        <a:buChar char="•"/>
                        <a:defRPr/>
                      </a:pPr>
                      <a:r>
                        <a:rPr lang="zh-CN" altLang="en-US" sz="2000" dirty="0"/>
                        <a:t>真誠，不打腫臉充胖子</a:t>
                      </a:r>
                      <a:endParaRPr lang="en-US" altLang="zh-CN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5719392" y="2221642"/>
          <a:ext cx="5877522" cy="30024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7522"/>
              </a:tblGrid>
              <a:tr h="0">
                <a:tc>
                  <a:txBody>
                    <a:bodyPr/>
                    <a:lstStyle/>
                    <a:p>
                      <a:r>
                        <a:rPr lang="zh-CN" altLang="en-US" sz="2800" dirty="0"/>
                        <a:t>核心行為</a:t>
                      </a:r>
                      <a:endParaRPr lang="zh-CN" altLang="en-US" sz="2800" dirty="0"/>
                    </a:p>
                  </a:txBody>
                  <a:tcPr/>
                </a:tc>
              </a:tr>
              <a:tr h="2484246">
                <a:tc>
                  <a:txBody>
                    <a:bodyPr/>
                    <a:lstStyle/>
                    <a:p>
                      <a:pPr lvl="0" indent="-342900">
                        <a:buFont typeface="Arial" panose="020B0604020202090204" pitchFamily="34" charset="0"/>
                        <a:buChar char="•"/>
                      </a:pPr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YEN</a:t>
                      </a: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裡面沒有人是“老大”，“大哥”，“大姐”，“前輩”；</a:t>
                      </a:r>
                      <a:endParaRPr lang="en-US" altLang="zh-CN" sz="20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 indent="-342900">
                        <a:buFont typeface="Arial" panose="020B0604020202090204" pitchFamily="34" charset="0"/>
                        <a:buChar char="•"/>
                      </a:pP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對彼此稱呼 </a:t>
                      </a:r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Bro, Sis, </a:t>
                      </a: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直接名字，或者英文名字，</a:t>
                      </a:r>
                      <a:endParaRPr lang="en-US" altLang="zh-CN" sz="20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 indent="-342900">
                        <a:buFont typeface="Arial" panose="020B0604020202090204" pitchFamily="34" charset="0"/>
                        <a:buChar char="•"/>
                      </a:pP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費用</a:t>
                      </a:r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AA</a:t>
                      </a: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制，不請客</a:t>
                      </a:r>
                      <a:endParaRPr lang="en-US" altLang="zh-CN" sz="20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bg object 17"/>
          <p:cNvSpPr/>
          <p:nvPr/>
        </p:nvSpPr>
        <p:spPr>
          <a:xfrm>
            <a:off x="10942955" y="185420"/>
            <a:ext cx="1106805" cy="111061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5"/>
          <p:cNvSpPr/>
          <p:nvPr/>
        </p:nvSpPr>
        <p:spPr>
          <a:xfrm>
            <a:off x="438115" y="331771"/>
            <a:ext cx="4789104" cy="1433631"/>
          </a:xfrm>
          <a:custGeom>
            <a:avLst/>
            <a:gdLst>
              <a:gd name="connsiteX0" fmla="*/ 0 w 2316480"/>
              <a:gd name="connsiteY0" fmla="*/ 0 h 3510455"/>
              <a:gd name="connsiteX1" fmla="*/ 2316480 w 2316480"/>
              <a:gd name="connsiteY1" fmla="*/ 0 h 3510455"/>
              <a:gd name="connsiteX2" fmla="*/ 2316480 w 2316480"/>
              <a:gd name="connsiteY2" fmla="*/ 3510455 h 3510455"/>
              <a:gd name="connsiteX3" fmla="*/ 0 w 2316480"/>
              <a:gd name="connsiteY3" fmla="*/ 3510455 h 351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6480" h="3510455">
                <a:moveTo>
                  <a:pt x="0" y="0"/>
                </a:moveTo>
                <a:lnTo>
                  <a:pt x="2316480" y="0"/>
                </a:lnTo>
                <a:lnTo>
                  <a:pt x="2316480" y="3510455"/>
                </a:lnTo>
                <a:lnTo>
                  <a:pt x="0" y="3510455"/>
                </a:lnTo>
                <a:close/>
              </a:path>
            </a:pathLst>
          </a:custGeom>
          <a:solidFill>
            <a:srgbClr val="4D949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1"/>
          <p:cNvSpPr txBox="1"/>
          <p:nvPr/>
        </p:nvSpPr>
        <p:spPr>
          <a:xfrm>
            <a:off x="797782" y="331771"/>
            <a:ext cx="40697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尊重</a:t>
            </a:r>
            <a:endParaRPr lang="en-US" altLang="zh-CN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尊重是必須的！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438115" y="2221642"/>
          <a:ext cx="4789104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9104"/>
              </a:tblGrid>
              <a:tr h="289329">
                <a:tc>
                  <a:txBody>
                    <a:bodyPr/>
                    <a:lstStyle/>
                    <a:p>
                      <a:r>
                        <a:rPr lang="zh-CN" altLang="en-US" sz="2800" dirty="0"/>
                        <a:t>我們相信</a:t>
                      </a:r>
                      <a:endParaRPr lang="zh-CN" altLang="en-US" sz="2800" dirty="0"/>
                    </a:p>
                  </a:txBody>
                  <a:tcPr/>
                </a:tc>
              </a:tr>
              <a:tr h="741579">
                <a:tc>
                  <a:txBody>
                    <a:bodyPr/>
                    <a:lstStyle/>
                    <a:p>
                      <a:pPr lvl="0" indent="-342900">
                        <a:buFont typeface="Arial" panose="020B0604020202090204" pitchFamily="34" charset="0"/>
                        <a:buChar char="•"/>
                      </a:pP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尊重對方隱私，智慧財產權，與不分享的選擇</a:t>
                      </a:r>
                      <a:endParaRPr lang="en-US" altLang="zh-CN" sz="20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 indent="-342900">
                        <a:buFont typeface="Arial" panose="020B0604020202090204" pitchFamily="34" charset="0"/>
                        <a:buChar char="•"/>
                      </a:pPr>
                      <a:r>
                        <a:rPr lang="zh-CN" altLang="en-US" sz="200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對每一個兄弟姐妹們給與最高的尊重，如同你會對一名重要人士一般的尊重。</a:t>
                      </a:r>
                      <a:endParaRPr lang="en-US" altLang="zh-CN" sz="2000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5704877" y="2221642"/>
          <a:ext cx="5892037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92037"/>
              </a:tblGrid>
              <a:tr h="274815">
                <a:tc>
                  <a:txBody>
                    <a:bodyPr/>
                    <a:lstStyle/>
                    <a:p>
                      <a:r>
                        <a:rPr lang="zh-CN" altLang="en-US" sz="2800" dirty="0"/>
                        <a:t>核心行為</a:t>
                      </a:r>
                      <a:endParaRPr lang="zh-CN" altLang="en-US" sz="2800" dirty="0"/>
                    </a:p>
                  </a:txBody>
                  <a:tcPr/>
                </a:tc>
              </a:tr>
              <a:tr h="2484246">
                <a:tc>
                  <a:txBody>
                    <a:bodyPr/>
                    <a:lstStyle/>
                    <a:p>
                      <a:pPr lvl="0" indent="-342900">
                        <a:buFont typeface="Arial" panose="020B0604020202090204" pitchFamily="34" charset="0"/>
                        <a:buChar char="•"/>
                      </a:pP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提前確定會議議題：任何會議都提前確定會議議題</a:t>
                      </a:r>
                      <a:endParaRPr lang="en-US" altLang="zh-CN" sz="20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 indent="-342900">
                        <a:buFont typeface="Arial" panose="020B0604020202090204" pitchFamily="34" charset="0"/>
                        <a:buChar char="•"/>
                      </a:pP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準時：</a:t>
                      </a: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尊重兄弟姐妹們的時間，任何活動務必準時參與</a:t>
                      </a:r>
                      <a:endParaRPr lang="en-US" altLang="zh-CN" sz="20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90204" pitchFamily="34" charset="0"/>
                        <a:buChar char="•"/>
                        <a:defRPr/>
                      </a:pPr>
                      <a:r>
                        <a:rPr lang="zh-TW" altLang="en-US" sz="200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盡快</a:t>
                      </a: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回復</a:t>
                      </a:r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YEN</a:t>
                      </a: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兄弟姐妹的資訊</a:t>
                      </a:r>
                      <a:endParaRPr lang="en-US" altLang="zh-CN" sz="20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90204" pitchFamily="34" charset="0"/>
                        <a:buChar char="•"/>
                        <a:defRPr/>
                      </a:pP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尊重彼此的宗教，政治，以及性別取向立場</a:t>
                      </a:r>
                      <a:endParaRPr lang="en-US" altLang="zh-CN" sz="20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90204" pitchFamily="34" charset="0"/>
                        <a:buChar char="•"/>
                        <a:defRPr/>
                      </a:pP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尊重各個分會自己的決策</a:t>
                      </a:r>
                      <a:endParaRPr lang="en-US" altLang="zh-CN" sz="20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90204" pitchFamily="34" charset="0"/>
                        <a:buChar char="•"/>
                        <a:defRPr/>
                      </a:pP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ea"/>
                          <a:ea typeface="+mn-ea"/>
                          <a:cs typeface="+mn-cs"/>
                        </a:rPr>
                        <a:t>尊重每個會員說“不”的時候</a:t>
                      </a:r>
                      <a:endParaRPr lang="en-US" altLang="zh-CN" sz="20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ea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bg object 17"/>
          <p:cNvSpPr/>
          <p:nvPr/>
        </p:nvSpPr>
        <p:spPr>
          <a:xfrm>
            <a:off x="10942955" y="185420"/>
            <a:ext cx="1106805" cy="111061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5"/>
          <p:cNvSpPr/>
          <p:nvPr/>
        </p:nvSpPr>
        <p:spPr>
          <a:xfrm>
            <a:off x="438115" y="331771"/>
            <a:ext cx="4789104" cy="1433631"/>
          </a:xfrm>
          <a:custGeom>
            <a:avLst/>
            <a:gdLst>
              <a:gd name="connsiteX0" fmla="*/ 0 w 2316480"/>
              <a:gd name="connsiteY0" fmla="*/ 0 h 3510455"/>
              <a:gd name="connsiteX1" fmla="*/ 2316480 w 2316480"/>
              <a:gd name="connsiteY1" fmla="*/ 0 h 3510455"/>
              <a:gd name="connsiteX2" fmla="*/ 2316480 w 2316480"/>
              <a:gd name="connsiteY2" fmla="*/ 3510455 h 3510455"/>
              <a:gd name="connsiteX3" fmla="*/ 0 w 2316480"/>
              <a:gd name="connsiteY3" fmla="*/ 3510455 h 351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6480" h="3510455">
                <a:moveTo>
                  <a:pt x="0" y="0"/>
                </a:moveTo>
                <a:lnTo>
                  <a:pt x="2316480" y="0"/>
                </a:lnTo>
                <a:lnTo>
                  <a:pt x="2316480" y="3510455"/>
                </a:lnTo>
                <a:lnTo>
                  <a:pt x="0" y="3510455"/>
                </a:lnTo>
                <a:close/>
              </a:path>
            </a:pathLst>
          </a:custGeom>
          <a:solidFill>
            <a:srgbClr val="B2B2B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1"/>
          <p:cNvSpPr txBox="1"/>
          <p:nvPr/>
        </p:nvSpPr>
        <p:spPr>
          <a:xfrm>
            <a:off x="797782" y="331771"/>
            <a:ext cx="4069769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投入（時間）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投入時間越多，才會有更多獲得！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438115" y="2221642"/>
          <a:ext cx="4789104" cy="3403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9104"/>
              </a:tblGrid>
              <a:tr h="569048">
                <a:tc>
                  <a:txBody>
                    <a:bodyPr/>
                    <a:lstStyle/>
                    <a:p>
                      <a:r>
                        <a:rPr lang="zh-CN" altLang="en-US" sz="2800" dirty="0"/>
                        <a:t>我們相信</a:t>
                      </a:r>
                      <a:endParaRPr lang="zh-CN" altLang="en-US" sz="2800" dirty="0"/>
                    </a:p>
                  </a:txBody>
                  <a:tcPr/>
                </a:tc>
              </a:tr>
              <a:tr h="741579">
                <a:tc>
                  <a:txBody>
                    <a:bodyPr/>
                    <a:lstStyle/>
                    <a:p>
                      <a:pPr marL="342900" lvl="0" indent="-342900">
                        <a:buFont typeface="Arial" panose="020B0604020202090204" pitchFamily="34" charset="0"/>
                        <a:buChar char="•"/>
                      </a:pPr>
                      <a:r>
                        <a:rPr lang="zh-CN" altLang="en-US" sz="2000" dirty="0"/>
                        <a:t>投入時間與出席越多，獲得更多，才能成長更多</a:t>
                      </a:r>
                      <a:endParaRPr lang="en-US" altLang="zh-CN" sz="2000" dirty="0"/>
                    </a:p>
                    <a:p>
                      <a:pPr marL="342900" lvl="0" indent="-342900">
                        <a:buFont typeface="Arial" panose="020B0604020202090204" pitchFamily="34" charset="0"/>
                        <a:buChar char="•"/>
                      </a:pPr>
                      <a:r>
                        <a:rPr lang="zh-CN" altLang="en-US" sz="2000" dirty="0"/>
                        <a:t>投入時間與出席越多，你認識更多</a:t>
                      </a:r>
                      <a:r>
                        <a:rPr lang="en-US" altLang="zh-CN" sz="2000" dirty="0"/>
                        <a:t>YEN</a:t>
                      </a:r>
                      <a:r>
                        <a:rPr lang="zh-CN" altLang="en-US" sz="2000" dirty="0"/>
                        <a:t>兄弟姐妹，增強融入度，提升你的歸屬感</a:t>
                      </a:r>
                      <a:endParaRPr lang="en-US" altLang="zh-CN" sz="2000" dirty="0"/>
                    </a:p>
                    <a:p>
                      <a:pPr marL="342900" lvl="0" indent="-342900">
                        <a:buFont typeface="Arial" panose="020B0604020202090204" pitchFamily="34" charset="0"/>
                        <a:buChar char="•"/>
                      </a:pPr>
                      <a:r>
                        <a:rPr lang="zh-CN" altLang="en-US" sz="2000" dirty="0"/>
                        <a:t>每次你服務兄弟姐妹的機會，都是你的學習機會</a:t>
                      </a:r>
                      <a:endParaRPr lang="en-US" altLang="zh-CN" sz="2000" dirty="0"/>
                    </a:p>
                    <a:p>
                      <a:pPr marL="342900" lvl="0" indent="-342900">
                        <a:buFont typeface="Arial" panose="020B0604020202090204" pitchFamily="34" charset="0"/>
                        <a:buChar char="•"/>
                      </a:pPr>
                      <a:r>
                        <a:rPr lang="zh-CN" altLang="en-US" sz="2000" dirty="0"/>
                        <a:t>觀察他人處理解決類似問題</a:t>
                      </a:r>
                      <a:endParaRPr lang="en-US" altLang="zh-CN" sz="2000" dirty="0"/>
                    </a:p>
                    <a:p>
                      <a:pPr marL="342900" lvl="0" indent="-342900">
                        <a:buFont typeface="Arial" panose="020B0604020202090204" pitchFamily="34" charset="0"/>
                        <a:buChar char="•"/>
                      </a:pPr>
                      <a:r>
                        <a:rPr lang="zh-CN" altLang="en-US" sz="2000" dirty="0"/>
                        <a:t>透過參與，觀察其他企業家如何管理</a:t>
                      </a:r>
                      <a:endParaRPr lang="en-US" altLang="zh-CN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5704876" y="2216301"/>
          <a:ext cx="5892037" cy="30024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92037"/>
              </a:tblGrid>
              <a:tr h="439813">
                <a:tc>
                  <a:txBody>
                    <a:bodyPr/>
                    <a:lstStyle/>
                    <a:p>
                      <a:r>
                        <a:rPr lang="zh-CN" altLang="en-US" sz="2800" dirty="0"/>
                        <a:t>核心行為</a:t>
                      </a:r>
                      <a:endParaRPr lang="zh-CN" altLang="en-US" sz="2800" dirty="0"/>
                    </a:p>
                  </a:txBody>
                  <a:tcPr/>
                </a:tc>
              </a:tr>
              <a:tr h="2484246">
                <a:tc>
                  <a:txBody>
                    <a:bodyPr/>
                    <a:lstStyle/>
                    <a:p>
                      <a:pPr marL="342900" lvl="0" indent="-342900">
                        <a:buFont typeface="Arial" panose="020B0604020202090204" pitchFamily="34" charset="0"/>
                        <a:buChar char="•"/>
                      </a:pP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每個分會對於會員出席分享會的次數有一定的要求；</a:t>
                      </a:r>
                      <a:endParaRPr lang="en-US" altLang="zh-CN" sz="20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lvl="0" indent="-285750">
                        <a:buFont typeface="Arial" panose="020B0604020202090204" pitchFamily="34" charset="0"/>
                        <a:buChar char="•"/>
                      </a:pPr>
                      <a:r>
                        <a:rPr lang="zh-CN" altLang="en-US" sz="200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參加每年分會的</a:t>
                      </a:r>
                      <a:r>
                        <a:rPr lang="en-US" altLang="zh-CN" sz="200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retreat</a:t>
                      </a:r>
                      <a:r>
                        <a:rPr lang="zh-CN" altLang="en-US" sz="200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以及總會的</a:t>
                      </a:r>
                      <a:r>
                        <a:rPr lang="en-US" altLang="zh-CN" sz="2000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summit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參與</a:t>
                      </a:r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retreat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活動的投入準備</a:t>
                      </a:r>
                      <a:endParaRPr lang="en-US" altLang="zh-CN" sz="2000" dirty="0">
                        <a:solidFill>
                          <a:schemeClr val="tx1"/>
                        </a:solidFill>
                      </a:endParaRPr>
                    </a:p>
                    <a:p>
                      <a:pPr marL="28575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90204" pitchFamily="34" charset="0"/>
                        <a:buChar char="•"/>
                        <a:defRPr/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大家輪流擔任分會</a:t>
                      </a:r>
                      <a:r>
                        <a:rPr lang="en-US" altLang="zh-CN" sz="20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eboard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，服務兄弟姐妹</a:t>
                      </a:r>
                      <a:endParaRPr lang="en-US" altLang="zh-CN" sz="2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</a:endParaRPr>
                    </a:p>
                    <a:p>
                      <a:pPr marL="28575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90204" pitchFamily="34" charset="0"/>
                        <a:buChar char="•"/>
                        <a:defRPr/>
                      </a:pPr>
                      <a:r>
                        <a:rPr lang="zh-CN" altLang="en-US" sz="2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透過擔任分會</a:t>
                      </a:r>
                      <a:r>
                        <a:rPr lang="en-US" altLang="zh-CN" sz="200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eboard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以及其他職位增進公共服務經驗</a:t>
                      </a:r>
                      <a:endParaRPr lang="en-US" altLang="zh-CN" sz="20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bg object 17"/>
          <p:cNvSpPr/>
          <p:nvPr/>
        </p:nvSpPr>
        <p:spPr>
          <a:xfrm>
            <a:off x="10942955" y="185420"/>
            <a:ext cx="1106805" cy="111061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5"/>
          <p:cNvSpPr/>
          <p:nvPr/>
        </p:nvSpPr>
        <p:spPr>
          <a:xfrm>
            <a:off x="438115" y="331771"/>
            <a:ext cx="4789104" cy="1433631"/>
          </a:xfrm>
          <a:custGeom>
            <a:avLst/>
            <a:gdLst>
              <a:gd name="connsiteX0" fmla="*/ 0 w 2316480"/>
              <a:gd name="connsiteY0" fmla="*/ 0 h 3510455"/>
              <a:gd name="connsiteX1" fmla="*/ 2316480 w 2316480"/>
              <a:gd name="connsiteY1" fmla="*/ 0 h 3510455"/>
              <a:gd name="connsiteX2" fmla="*/ 2316480 w 2316480"/>
              <a:gd name="connsiteY2" fmla="*/ 3510455 h 3510455"/>
              <a:gd name="connsiteX3" fmla="*/ 0 w 2316480"/>
              <a:gd name="connsiteY3" fmla="*/ 3510455 h 351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6480" h="3510455">
                <a:moveTo>
                  <a:pt x="0" y="0"/>
                </a:moveTo>
                <a:lnTo>
                  <a:pt x="2316480" y="0"/>
                </a:lnTo>
                <a:lnTo>
                  <a:pt x="2316480" y="3510455"/>
                </a:lnTo>
                <a:lnTo>
                  <a:pt x="0" y="3510455"/>
                </a:lnTo>
                <a:close/>
              </a:path>
            </a:pathLst>
          </a:custGeom>
          <a:solidFill>
            <a:srgbClr val="B2B2B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1"/>
          <p:cNvSpPr txBox="1"/>
          <p:nvPr/>
        </p:nvSpPr>
        <p:spPr>
          <a:xfrm>
            <a:off x="797782" y="331771"/>
            <a:ext cx="40697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負責</a:t>
            </a:r>
            <a:endParaRPr lang="en-US" altLang="zh-CN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一起擔責，才能共創更好的未來！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438115" y="2221642"/>
          <a:ext cx="4789104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9104"/>
              </a:tblGrid>
              <a:tr h="245787">
                <a:tc>
                  <a:txBody>
                    <a:bodyPr/>
                    <a:lstStyle/>
                    <a:p>
                      <a:r>
                        <a:rPr lang="zh-CN" altLang="en-US" sz="2800" dirty="0"/>
                        <a:t>我們相信</a:t>
                      </a:r>
                      <a:endParaRPr lang="zh-CN" altLang="en-US" sz="2800" dirty="0"/>
                    </a:p>
                  </a:txBody>
                  <a:tcPr/>
                </a:tc>
              </a:tr>
              <a:tr h="74157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90204" pitchFamily="34" charset="0"/>
                        <a:buChar char="•"/>
                      </a:pPr>
                      <a:r>
                        <a:rPr lang="zh-CN" altLang="en-US" sz="2000" dirty="0"/>
                        <a:t>不開天窗</a:t>
                      </a:r>
                      <a:r>
                        <a:rPr lang="en-US" altLang="zh-CN" sz="2000" dirty="0"/>
                        <a:t>, </a:t>
                      </a:r>
                      <a:r>
                        <a:rPr lang="zh-CN" altLang="en-US" sz="2000" dirty="0"/>
                        <a:t>不做甩手掌櫃</a:t>
                      </a:r>
                      <a:r>
                        <a:rPr lang="en-US" altLang="zh-CN" sz="2000" dirty="0"/>
                        <a:t>, </a:t>
                      </a:r>
                      <a:r>
                        <a:rPr lang="zh-CN" altLang="en-US" sz="2000" dirty="0"/>
                        <a:t>自己負責的事情</a:t>
                      </a:r>
                      <a:r>
                        <a:rPr lang="en-US" altLang="zh-CN" sz="2000" dirty="0"/>
                        <a:t>, </a:t>
                      </a:r>
                      <a:r>
                        <a:rPr lang="zh-CN" altLang="en-US" sz="2000" dirty="0"/>
                        <a:t>有問題</a:t>
                      </a:r>
                      <a:r>
                        <a:rPr lang="en-US" altLang="zh-CN" sz="20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zh-CN" altLang="en-US" sz="2000" dirty="0">
                          <a:solidFill>
                            <a:schemeClr val="tx1"/>
                          </a:solidFill>
                        </a:rPr>
                        <a:t>請主動尋找解決方案或替代人選</a:t>
                      </a:r>
                      <a:endParaRPr lang="en-US" altLang="zh-CN" sz="2000" strike="sngStrike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90204" pitchFamily="34" charset="0"/>
                        <a:buChar char="•"/>
                      </a:pPr>
                      <a:r>
                        <a:rPr lang="zh-CN" altLang="en-US" sz="2000" dirty="0"/>
                        <a:t>建立直面問題，解決問題的習慣</a:t>
                      </a:r>
                      <a:endParaRPr lang="en-US" altLang="zh-CN" sz="2000" dirty="0"/>
                    </a:p>
                    <a:p>
                      <a:pPr marL="285750" indent="-285750">
                        <a:buFont typeface="Arial" panose="020B0604020202090204" pitchFamily="34" charset="0"/>
                        <a:buChar char="•"/>
                      </a:pPr>
                      <a:r>
                        <a:rPr lang="zh-CN" altLang="en-US" sz="2000" dirty="0"/>
                        <a:t>類似大雁飛行，大家需要輪流承擔起領導的責任，這樣才能飛的更遠，更輕鬆</a:t>
                      </a:r>
                      <a:endParaRPr lang="en-US" altLang="zh-CN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5704877" y="2221642"/>
          <a:ext cx="5892037" cy="42902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92037"/>
              </a:tblGrid>
              <a:tr h="187729">
                <a:tc>
                  <a:txBody>
                    <a:bodyPr/>
                    <a:lstStyle/>
                    <a:p>
                      <a:r>
                        <a:rPr lang="zh-CN" altLang="en-US" sz="2800" dirty="0"/>
                        <a:t>核心行為</a:t>
                      </a:r>
                      <a:endParaRPr lang="zh-CN" altLang="en-US" sz="2800" dirty="0"/>
                    </a:p>
                  </a:txBody>
                  <a:tcPr/>
                </a:tc>
              </a:tr>
              <a:tr h="37721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90204" pitchFamily="34" charset="0"/>
                        <a:buNone/>
                        <a:defRPr/>
                      </a:pPr>
                      <a:endParaRPr lang="en-US" altLang="zh-CN" sz="2000" kern="1200" baseline="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90204" pitchFamily="34" charset="0"/>
                        <a:buChar char="•"/>
                      </a:pP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當你承諾做</a:t>
                      </a:r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TM,</a:t>
                      </a: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但是臨時有事</a:t>
                      </a:r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請直接找替代</a:t>
                      </a:r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TM, </a:t>
                      </a: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再告知教育組長（自己擔責）</a:t>
                      </a:r>
                      <a:endParaRPr lang="en-US" altLang="zh-CN" sz="20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90204" pitchFamily="34" charset="0"/>
                        <a:buChar char="•"/>
                      </a:pP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當你承諾的活動</a:t>
                      </a:r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包含</a:t>
                      </a:r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forum), </a:t>
                      </a: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一旦發生日期衝突</a:t>
                      </a:r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需要更改時</a:t>
                      </a:r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請負責通知並得到所有人的同意更改</a:t>
                      </a:r>
                      <a:endParaRPr lang="en-US" altLang="zh-CN" sz="2000" strike="sngStrike" kern="1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90204" pitchFamily="34" charset="0"/>
                        <a:buChar char="•"/>
                      </a:pP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無法出席分會或總會活動，一定要事先請假</a:t>
                      </a:r>
                      <a:endParaRPr lang="en-US" altLang="zh-CN" sz="20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bg object 17"/>
          <p:cNvSpPr/>
          <p:nvPr/>
        </p:nvSpPr>
        <p:spPr>
          <a:xfrm>
            <a:off x="10942955" y="185420"/>
            <a:ext cx="1106805" cy="111061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-11461"/>
            <a:ext cx="6481695" cy="1587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20000"/>
                  <a:lumOff val="80000"/>
                </a:srgbClr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50" name="Text Placeholder 4"/>
          <p:cNvSpPr txBox="1"/>
          <p:nvPr/>
        </p:nvSpPr>
        <p:spPr>
          <a:xfrm>
            <a:off x="711309" y="376728"/>
            <a:ext cx="4067175" cy="454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Y.E.N.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的使命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731243" y="959275"/>
            <a:ext cx="2625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id-ID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pen Sans Light" panose="020B0306030504020204" pitchFamily="34" charset="0"/>
              </a:rPr>
              <a:t>Core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Open Sans Light" panose="020B0306030504020204" pitchFamily="34" charset="0"/>
              </a:rPr>
              <a:t>Purpose/Mission</a:t>
            </a: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Open Sans Light" panose="020B0306030504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49723" y="4114883"/>
            <a:ext cx="571500" cy="45719"/>
          </a:xfrm>
          <a:prstGeom prst="rect">
            <a:avLst/>
          </a:prstGeom>
          <a:solidFill>
            <a:srgbClr val="368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9" name="bg object 17"/>
          <p:cNvSpPr/>
          <p:nvPr/>
        </p:nvSpPr>
        <p:spPr>
          <a:xfrm>
            <a:off x="10942955" y="185420"/>
            <a:ext cx="1106805" cy="111061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1" name="Rectangle 8"/>
          <p:cNvSpPr/>
          <p:nvPr/>
        </p:nvSpPr>
        <p:spPr>
          <a:xfrm>
            <a:off x="1738476" y="3127545"/>
            <a:ext cx="2610485" cy="583565"/>
          </a:xfrm>
          <a:prstGeom prst="rect">
            <a:avLst/>
          </a:prstGeom>
          <a:gradFill flip="none" rotWithShape="1">
            <a:gsLst>
              <a:gs pos="0">
                <a:srgbClr val="000000">
                  <a:lumMod val="48000"/>
                  <a:alpha val="63000"/>
                </a:srgbClr>
              </a:gs>
              <a:gs pos="100000">
                <a:schemeClr val="bg1">
                  <a:lumMod val="50000"/>
                  <a:alpha val="6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 charset="0"/>
              <a:ea typeface="+mn-ea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992476" y="3127545"/>
            <a:ext cx="1917513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1.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資訊交流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20" name="Rectangle 8"/>
          <p:cNvSpPr/>
          <p:nvPr/>
        </p:nvSpPr>
        <p:spPr>
          <a:xfrm>
            <a:off x="4602961" y="3117819"/>
            <a:ext cx="2610485" cy="583565"/>
          </a:xfrm>
          <a:prstGeom prst="rect">
            <a:avLst/>
          </a:prstGeom>
          <a:gradFill flip="none" rotWithShape="1">
            <a:gsLst>
              <a:gs pos="0">
                <a:srgbClr val="000000">
                  <a:lumMod val="48000"/>
                  <a:alpha val="63000"/>
                </a:srgbClr>
              </a:gs>
              <a:gs pos="100000">
                <a:schemeClr val="bg1">
                  <a:lumMod val="50000"/>
                  <a:alpha val="6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 charset="0"/>
              <a:ea typeface="+mn-ea"/>
              <a:cs typeface="+mn-cs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856961" y="3117819"/>
            <a:ext cx="1917513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2.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持續學習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29" name="Rectangle 8"/>
          <p:cNvSpPr/>
          <p:nvPr/>
        </p:nvSpPr>
        <p:spPr>
          <a:xfrm>
            <a:off x="7425032" y="3117819"/>
            <a:ext cx="2610485" cy="583565"/>
          </a:xfrm>
          <a:prstGeom prst="rect">
            <a:avLst/>
          </a:prstGeom>
          <a:gradFill flip="none" rotWithShape="1">
            <a:gsLst>
              <a:gs pos="0">
                <a:srgbClr val="000000">
                  <a:lumMod val="48000"/>
                  <a:alpha val="63000"/>
                </a:srgbClr>
              </a:gs>
              <a:gs pos="100000">
                <a:schemeClr val="bg1">
                  <a:lumMod val="50000"/>
                  <a:alpha val="6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Light" charset="0"/>
              <a:ea typeface="+mn-ea"/>
              <a:cs typeface="+mn-cs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719037" y="3117819"/>
            <a:ext cx="1917513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3.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互相支持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337186" y="4351146"/>
            <a:ext cx="7254240" cy="10575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81000" marR="0" lvl="0" indent="-38100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D9492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讓彼此變為更好的領導者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4D9492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838200" marR="0" lvl="1" indent="-38100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689144" y="2328302"/>
            <a:ext cx="8550325" cy="5355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打造一個正迴圈生態，讓一群企業家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  <a:sym typeface="+mn-ea"/>
              </a:rPr>
              <a:t>透過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5"/>
          <p:cNvSpPr/>
          <p:nvPr/>
        </p:nvSpPr>
        <p:spPr>
          <a:xfrm>
            <a:off x="438115" y="331771"/>
            <a:ext cx="4789104" cy="1433631"/>
          </a:xfrm>
          <a:custGeom>
            <a:avLst/>
            <a:gdLst>
              <a:gd name="connsiteX0" fmla="*/ 0 w 2316480"/>
              <a:gd name="connsiteY0" fmla="*/ 0 h 3510455"/>
              <a:gd name="connsiteX1" fmla="*/ 2316480 w 2316480"/>
              <a:gd name="connsiteY1" fmla="*/ 0 h 3510455"/>
              <a:gd name="connsiteX2" fmla="*/ 2316480 w 2316480"/>
              <a:gd name="connsiteY2" fmla="*/ 3510455 h 3510455"/>
              <a:gd name="connsiteX3" fmla="*/ 0 w 2316480"/>
              <a:gd name="connsiteY3" fmla="*/ 3510455 h 3510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16480" h="3510455">
                <a:moveTo>
                  <a:pt x="0" y="0"/>
                </a:moveTo>
                <a:lnTo>
                  <a:pt x="2316480" y="0"/>
                </a:lnTo>
                <a:lnTo>
                  <a:pt x="2316480" y="3510455"/>
                </a:lnTo>
                <a:lnTo>
                  <a:pt x="0" y="3510455"/>
                </a:lnTo>
                <a:close/>
              </a:path>
            </a:pathLst>
          </a:custGeom>
          <a:solidFill>
            <a:srgbClr val="35333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1"/>
          <p:cNvSpPr txBox="1"/>
          <p:nvPr/>
        </p:nvSpPr>
        <p:spPr>
          <a:xfrm>
            <a:off x="797782" y="331771"/>
            <a:ext cx="4069769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分享（經驗）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分享就是力量！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438115" y="2221642"/>
          <a:ext cx="4789104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9104"/>
              </a:tblGrid>
              <a:tr h="158701">
                <a:tc>
                  <a:txBody>
                    <a:bodyPr/>
                    <a:lstStyle/>
                    <a:p>
                      <a:r>
                        <a:rPr lang="zh-CN" altLang="en-US" sz="2800" dirty="0"/>
                        <a:t>我們相信</a:t>
                      </a:r>
                      <a:endParaRPr lang="zh-CN" altLang="en-US" sz="2800" dirty="0"/>
                    </a:p>
                  </a:txBody>
                  <a:tcPr/>
                </a:tc>
              </a:tr>
              <a:tr h="741579">
                <a:tc>
                  <a:txBody>
                    <a:bodyPr/>
                    <a:lstStyle/>
                    <a:p>
                      <a:pPr marL="342900" lvl="0" indent="-342900">
                        <a:buFont typeface="Arial" panose="020B0604020202090204" pitchFamily="34" charset="0"/>
                        <a:buChar char="•"/>
                      </a:pPr>
                      <a:r>
                        <a:rPr lang="zh-CN" altLang="en-US" sz="2000" dirty="0"/>
                        <a:t>分享是每個會員的義務</a:t>
                      </a:r>
                      <a:endParaRPr lang="en-US" altLang="zh-CN" sz="2000" dirty="0"/>
                    </a:p>
                    <a:p>
                      <a:pPr marL="342900" lvl="0" indent="-342900">
                        <a:buFont typeface="Arial" panose="020B0604020202090204" pitchFamily="34" charset="0"/>
                        <a:buChar char="•"/>
                      </a:pPr>
                      <a:r>
                        <a:rPr lang="en-US" altLang="zh-CN" sz="2000" dirty="0"/>
                        <a:t>YEN</a:t>
                      </a:r>
                      <a:r>
                        <a:rPr lang="zh-CN" altLang="en-US" sz="2000" dirty="0"/>
                        <a:t>的核心價值之一，就是彼此聽到第一手乾貨，所有會員都需要貢獻這個價值</a:t>
                      </a:r>
                      <a:endParaRPr lang="en-US" altLang="zh-CN" sz="2000" dirty="0"/>
                    </a:p>
                    <a:p>
                      <a:pPr marL="342900" lvl="0" indent="-342900">
                        <a:buFont typeface="Arial" panose="020B0604020202090204" pitchFamily="34" charset="0"/>
                        <a:buChar char="•"/>
                      </a:pPr>
                      <a:r>
                        <a:rPr lang="zh-CN" altLang="en-US" sz="2000" dirty="0"/>
                        <a:t>透過你的分享，再加上大家的回饋，大家都一起成長</a:t>
                      </a:r>
                      <a:endParaRPr lang="en-US" altLang="zh-CN" sz="2000" dirty="0"/>
                    </a:p>
                    <a:p>
                      <a:pPr marL="342900" lvl="0" indent="-342900">
                        <a:buFont typeface="Arial" panose="020B0604020202090204" pitchFamily="34" charset="0"/>
                        <a:buChar char="•"/>
                      </a:pPr>
                      <a:r>
                        <a:rPr lang="zh-CN" altLang="en-US" sz="2000" dirty="0"/>
                        <a:t>分享讓你減少盲點；</a:t>
                      </a:r>
                      <a:endParaRPr lang="en-US" altLang="zh-CN" sz="2000" dirty="0"/>
                    </a:p>
                    <a:p>
                      <a:pPr marL="342900" lvl="0" indent="-342900">
                        <a:buFont typeface="Arial" panose="020B0604020202090204" pitchFamily="34" charset="0"/>
                        <a:buChar char="•"/>
                      </a:pPr>
                      <a:r>
                        <a:rPr lang="zh-CN" altLang="en-US" sz="2000" dirty="0"/>
                        <a:t>輸出讓你再次複盤，複盤讓你內化經驗</a:t>
                      </a:r>
                      <a:endParaRPr lang="en-US" altLang="zh-CN" sz="2000" dirty="0"/>
                    </a:p>
                    <a:p>
                      <a:pPr marL="342900" lvl="0" indent="-342900">
                        <a:buFont typeface="Arial" panose="020B0604020202090204" pitchFamily="34" charset="0"/>
                        <a:buChar char="•"/>
                      </a:pPr>
                      <a:r>
                        <a:rPr lang="zh-CN" altLang="en-US" sz="2000" dirty="0"/>
                        <a:t>透過團體智慧，彼此快速成長，找到最佳方案</a:t>
                      </a:r>
                      <a:endParaRPr lang="en-US" altLang="zh-CN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5704877" y="2221642"/>
          <a:ext cx="5892037" cy="36124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92037"/>
              </a:tblGrid>
              <a:tr h="252084">
                <a:tc>
                  <a:txBody>
                    <a:bodyPr/>
                    <a:lstStyle/>
                    <a:p>
                      <a:r>
                        <a:rPr lang="zh-CN" altLang="en-US" sz="2800" dirty="0"/>
                        <a:t>核心行為</a:t>
                      </a:r>
                      <a:endParaRPr lang="zh-CN" altLang="en-US" sz="2800" dirty="0"/>
                    </a:p>
                  </a:txBody>
                  <a:tcPr/>
                </a:tc>
              </a:tr>
              <a:tr h="3094339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90204" pitchFamily="34" charset="0"/>
                        <a:buChar char="•"/>
                        <a:defRPr/>
                      </a:pP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每個分會對於會員的分享都有要求，通常是每年每個人需要在自己的分會做一次的個人的經驗分享（等於你每一年總結</a:t>
                      </a:r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複盤一次</a:t>
                      </a:r>
                      <a:r>
                        <a:rPr lang="en-US" altLang="zh-CN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altLang="zh-CN" sz="20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90204" pitchFamily="34" charset="0"/>
                        <a:buChar char="•"/>
                        <a:defRPr/>
                      </a:pP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只分享乾貨，失敗的經驗一樣有價值</a:t>
                      </a:r>
                      <a:endParaRPr lang="en-US" altLang="zh-CN" sz="20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90204" pitchFamily="34" charset="0"/>
                        <a:buChar char="•"/>
                        <a:defRPr/>
                      </a:pP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每人經驗都是獨一無二</a:t>
                      </a:r>
                      <a:endParaRPr lang="en-US" altLang="zh-CN" sz="2000" kern="1200" dirty="0">
                        <a:solidFill>
                          <a:schemeClr val="dk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bg object 17"/>
          <p:cNvSpPr/>
          <p:nvPr/>
        </p:nvSpPr>
        <p:spPr>
          <a:xfrm>
            <a:off x="10942955" y="185420"/>
            <a:ext cx="1106805" cy="111061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g object 17"/>
          <p:cNvSpPr/>
          <p:nvPr/>
        </p:nvSpPr>
        <p:spPr>
          <a:xfrm>
            <a:off x="10942955" y="185420"/>
            <a:ext cx="1106805" cy="111061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05109" cy="686181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g object 17"/>
          <p:cNvSpPr/>
          <p:nvPr/>
        </p:nvSpPr>
        <p:spPr>
          <a:xfrm>
            <a:off x="10942955" y="185420"/>
            <a:ext cx="1106805" cy="111061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35635" cy="452004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683827" y="2888674"/>
            <a:ext cx="5985164" cy="18901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5850082" y="3252355"/>
            <a:ext cx="56422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以雁博為名，期待會員們如雁群的飛行一般，彼此扶持，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YEN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的文化與價值觀也是參考雁行理論。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56;p24"/>
          <p:cNvSpPr/>
          <p:nvPr/>
        </p:nvSpPr>
        <p:spPr>
          <a:xfrm>
            <a:off x="2114247" y="-1"/>
            <a:ext cx="7045036" cy="6858000"/>
          </a:xfrm>
          <a:custGeom>
            <a:avLst/>
            <a:gdLst/>
            <a:ahLst/>
            <a:cxnLst/>
            <a:rect l="l" t="t" r="r" b="b"/>
            <a:pathLst>
              <a:path w="7045036" h="6858000" extrusionOk="0">
                <a:moveTo>
                  <a:pt x="3878679" y="0"/>
                </a:moveTo>
                <a:lnTo>
                  <a:pt x="7045036" y="0"/>
                </a:lnTo>
                <a:lnTo>
                  <a:pt x="3166357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1"/>
            <a:stretch>
              <a:fillRect l="-7362" r="-7362"/>
            </a:stretch>
          </a:blip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思源黑体" panose="020B0500000000000000" pitchFamily="34" charset="-122"/>
              <a:ea typeface="思源黑体" panose="020B0500000000000000" pitchFamily="34" charset="-122"/>
              <a:cs typeface="Calibri"/>
              <a:sym typeface="思源黑体" panose="020B0500000000000000" pitchFamily="34" charset="-122"/>
            </a:endParaRPr>
          </a:p>
        </p:txBody>
      </p:sp>
      <p:grpSp>
        <p:nvGrpSpPr>
          <p:cNvPr id="2" name="Google Shape;158;p24"/>
          <p:cNvGrpSpPr/>
          <p:nvPr/>
        </p:nvGrpSpPr>
        <p:grpSpPr>
          <a:xfrm>
            <a:off x="3533312" y="5016137"/>
            <a:ext cx="2842591" cy="809896"/>
            <a:chOff x="616226" y="6048103"/>
            <a:chExt cx="2842591" cy="809896"/>
          </a:xfrm>
        </p:grpSpPr>
        <p:sp>
          <p:nvSpPr>
            <p:cNvPr id="3" name="Google Shape;159;p24"/>
            <p:cNvSpPr/>
            <p:nvPr/>
          </p:nvSpPr>
          <p:spPr>
            <a:xfrm>
              <a:off x="616226" y="6048103"/>
              <a:ext cx="2842591" cy="809896"/>
            </a:xfrm>
            <a:prstGeom prst="rect">
              <a:avLst/>
            </a:prstGeom>
            <a:solidFill>
              <a:srgbClr val="368882">
                <a:alpha val="80000"/>
              </a:srgbClr>
            </a:solidFill>
            <a:ln>
              <a:noFill/>
            </a:ln>
            <a:effectLst>
              <a:outerShdw blurRad="533400" dist="50800" dir="5400000" algn="ctr" rotWithShape="0">
                <a:srgbClr val="000000">
                  <a:alpha val="42745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Calibri"/>
                <a:sym typeface="思源黑体" panose="020B0500000000000000" pitchFamily="34" charset="-122"/>
              </a:endParaRPr>
            </a:p>
          </p:txBody>
        </p:sp>
        <p:sp>
          <p:nvSpPr>
            <p:cNvPr id="4" name="Google Shape;160;p24"/>
            <p:cNvSpPr txBox="1"/>
            <p:nvPr/>
          </p:nvSpPr>
          <p:spPr>
            <a:xfrm>
              <a:off x="1027071" y="6257653"/>
              <a:ext cx="1924050" cy="400050"/>
            </a:xfrm>
            <a:prstGeom prst="rect">
              <a:avLst/>
            </a:prstGeom>
            <a:noFill/>
            <a:ln>
              <a:noFill/>
            </a:ln>
            <a:effectLst>
              <a:outerShdw blurRad="533400" dist="50800" dir="5400000" algn="ctr" rotWithShape="0">
                <a:srgbClr val="000000">
                  <a:alpha val="42745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di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1">
                  <a:solidFill>
                    <a:schemeClr val="bg1"/>
                  </a:solidFill>
                  <a:latin typeface="思源黑体" panose="020B0500000000000000" pitchFamily="34" charset="-122"/>
                  <a:ea typeface="思源黑体" panose="020B0500000000000000" pitchFamily="34" charset="-122"/>
                  <a:cs typeface="Montserrat" panose="02000505000000020004"/>
                  <a:sym typeface="思源黑体" panose="020B0500000000000000" pitchFamily="34" charset="-122"/>
                </a:rPr>
                <a:t>ACCOUNT FOR</a:t>
              </a:r>
              <a:endParaRPr lang="en-US" sz="2000" b="1" i="1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Montserrat" panose="02000505000000020004"/>
                <a:sym typeface="思源黑体" panose="020B0500000000000000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454202" y="790622"/>
            <a:ext cx="4343399" cy="60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75W" panose="020B0804020202020204" charset="-122"/>
                <a:ea typeface="汉仪雅酷黑 75W" panose="020B0804020202020204" charset="-122"/>
                <a:cs typeface="Arial" panose="020B0604020202090204" pitchFamily="34" charset="0"/>
              </a:rPr>
              <a:t>協會</a:t>
            </a:r>
            <a:r>
              <a:rPr lang="zh-CN" altLang="en-US" sz="4000" dirty="0">
                <a:solidFill>
                  <a:srgbClr val="368882"/>
                </a:solidFill>
                <a:latin typeface="汉仪雅酷黑 75W" panose="020B0804020202020204" charset="-122"/>
                <a:ea typeface="汉仪雅酷黑 75W" panose="020B0804020202020204" charset="-122"/>
                <a:cs typeface="Arial" panose="020B0604020202090204" pitchFamily="34" charset="0"/>
              </a:rPr>
              <a:t>立場</a:t>
            </a:r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75W" panose="020B0804020202020204" charset="-122"/>
                <a:ea typeface="汉仪雅酷黑 75W" panose="020B0804020202020204" charset="-122"/>
                <a:cs typeface="Arial" panose="020B0604020202090204" pitchFamily="34" charset="0"/>
              </a:rPr>
              <a:t>說明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汉仪雅酷黑 75W" panose="020B0804020202020204" charset="-122"/>
              <a:ea typeface="汉仪雅酷黑 75W" panose="020B0804020202020204" charset="-122"/>
              <a:cs typeface="Arial" panose="020B0604020202090204" pitchFamily="34" charset="0"/>
            </a:endParaRPr>
          </a:p>
        </p:txBody>
      </p:sp>
      <p:sp>
        <p:nvSpPr>
          <p:cNvPr id="28" name="矩形 27"/>
          <p:cNvSpPr/>
          <p:nvPr/>
        </p:nvSpPr>
        <p:spPr>
          <a:xfrm flipH="1">
            <a:off x="589142" y="1430793"/>
            <a:ext cx="1107611" cy="81943"/>
          </a:xfrm>
          <a:prstGeom prst="rect">
            <a:avLst/>
          </a:prstGeom>
          <a:solidFill>
            <a:srgbClr val="36888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12445" y="1570355"/>
            <a:ext cx="3096260" cy="30156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協會不鼓勵會員進行商業合作或交易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或經濟往來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。如有任何形式的商業合作交易或情感關聯，在不觸及法律和道德底線的前提下，協會立場中立不承擔責任，由會員自行承擔風險。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465695" y="2943860"/>
            <a:ext cx="3961765" cy="1215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368882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90204" pitchFamily="34" charset="0"/>
              </a:rPr>
              <a:t>政治立場</a:t>
            </a:r>
            <a:r>
              <a:rPr lang="en-US" altLang="zh-CN" b="1" dirty="0">
                <a:solidFill>
                  <a:srgbClr val="368882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90204" pitchFamily="34" charset="0"/>
              </a:rPr>
              <a:t>/</a:t>
            </a:r>
            <a:r>
              <a:rPr lang="zh-TW" altLang="en-US" b="1" dirty="0">
                <a:solidFill>
                  <a:srgbClr val="368882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90204" pitchFamily="34" charset="0"/>
              </a:rPr>
              <a:t>宗教立場</a:t>
            </a:r>
            <a:endParaRPr lang="zh-CN" altLang="en-US" b="1" dirty="0">
              <a:solidFill>
                <a:srgbClr val="368882"/>
              </a:solidFill>
              <a:latin typeface="微软雅黑" panose="020B0503020204020204" charset="-122"/>
              <a:ea typeface="微软雅黑" panose="020B0503020204020204" charset="-122"/>
              <a:cs typeface="Arial" panose="020B060402020209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協會沒有特定的政治立場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/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宗教立場</a:t>
            </a: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bg object 17"/>
          <p:cNvSpPr/>
          <p:nvPr userDrawn="1"/>
        </p:nvSpPr>
        <p:spPr>
          <a:xfrm>
            <a:off x="11243945" y="185420"/>
            <a:ext cx="805815" cy="808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矩形 53"/>
          <p:cNvSpPr/>
          <p:nvPr/>
        </p:nvSpPr>
        <p:spPr bwMode="auto">
          <a:xfrm>
            <a:off x="0" y="0"/>
            <a:ext cx="3131907" cy="6858000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200" b="1">
              <a:solidFill>
                <a:prstClr val="black"/>
              </a:solidFill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-1" y="-8889"/>
            <a:ext cx="3131907" cy="6896100"/>
          </a:xfrm>
          <a:prstGeom prst="rect">
            <a:avLst/>
          </a:prstGeom>
          <a:solidFill>
            <a:srgbClr val="368882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2" name="bg object 17"/>
          <p:cNvSpPr/>
          <p:nvPr userDrawn="1"/>
        </p:nvSpPr>
        <p:spPr>
          <a:xfrm>
            <a:off x="11243945" y="185420"/>
            <a:ext cx="805815" cy="808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6" name="组合 29"/>
          <p:cNvGrpSpPr/>
          <p:nvPr/>
        </p:nvGrpSpPr>
        <p:grpSpPr>
          <a:xfrm>
            <a:off x="324000" y="1440000"/>
            <a:ext cx="2416443" cy="903455"/>
            <a:chOff x="237274" y="2777924"/>
            <a:chExt cx="2028345" cy="903361"/>
          </a:xfrm>
        </p:grpSpPr>
        <p:sp>
          <p:nvSpPr>
            <p:cNvPr id="19" name="文本框 30"/>
            <p:cNvSpPr txBox="1"/>
            <p:nvPr/>
          </p:nvSpPr>
          <p:spPr>
            <a:xfrm>
              <a:off x="237274" y="2850374"/>
              <a:ext cx="2028345" cy="830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TW" altLang="en-US" sz="2400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</a:rPr>
                <a:t>公開分享會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Open House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20" name="组合 31"/>
            <p:cNvGrpSpPr/>
            <p:nvPr/>
          </p:nvGrpSpPr>
          <p:grpSpPr>
            <a:xfrm>
              <a:off x="509286" y="2777924"/>
              <a:ext cx="1399727" cy="856526"/>
              <a:chOff x="509284" y="2974694"/>
              <a:chExt cx="1805652" cy="856526"/>
            </a:xfrm>
          </p:grpSpPr>
          <p:cxnSp>
            <p:nvCxnSpPr>
              <p:cNvPr id="21" name="直接连接符 32"/>
              <p:cNvCxnSpPr/>
              <p:nvPr/>
            </p:nvCxnSpPr>
            <p:spPr bwMode="auto">
              <a:xfrm>
                <a:off x="509284" y="2974694"/>
                <a:ext cx="180565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直接连接符 33"/>
              <p:cNvCxnSpPr/>
              <p:nvPr/>
            </p:nvCxnSpPr>
            <p:spPr bwMode="auto">
              <a:xfrm>
                <a:off x="509285" y="3831220"/>
                <a:ext cx="180565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906" y="-8890"/>
            <a:ext cx="8003819" cy="4165253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3501736" y="4696691"/>
            <a:ext cx="6722919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TW" altLang="en-US" sz="1800" dirty="0">
                <a:latin typeface="源泉圓體丹 EL" panose="020B0200000000000000" pitchFamily="34" charset="-120"/>
                <a:ea typeface="源泉圓體丹 EL" panose="020B0200000000000000" pitchFamily="34" charset="-120"/>
                <a:sym typeface="+mn-ea"/>
              </a:rPr>
              <a:t>由現有有效會員推薦加入，一年一度的大型對外招募活動。</a:t>
            </a:r>
            <a:endParaRPr lang="en-US" altLang="zh-CN" sz="1800" dirty="0">
              <a:latin typeface="源泉圓體丹 EL" panose="020B0200000000000000" pitchFamily="34" charset="-120"/>
              <a:ea typeface="源泉圓體丹 EL" panose="020B0200000000000000" pitchFamily="34" charset="-120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zh-TW" altLang="en-US" sz="1800" dirty="0">
                <a:latin typeface="源泉圓體丹 EL" panose="020B0200000000000000" pitchFamily="34" charset="-120"/>
                <a:ea typeface="源泉圓體丹 EL" panose="020B0200000000000000" pitchFamily="34" charset="-120"/>
                <a:sym typeface="+mn-ea"/>
              </a:rPr>
              <a:t>招募對象為創業者或企業接班人</a:t>
            </a:r>
            <a:endParaRPr lang="en-US" altLang="zh-CN" sz="1800" dirty="0">
              <a:latin typeface="源泉圓體丹 EL" panose="020B0200000000000000" pitchFamily="34" charset="-120"/>
              <a:ea typeface="源泉圓體丹 EL" panose="020B0200000000000000" pitchFamily="34" charset="-120"/>
              <a:sym typeface="+mn-ea"/>
            </a:endParaRPr>
          </a:p>
          <a:p>
            <a:endParaRPr lang="en-US" altLang="zh-TW" strike="sngStrike" dirty="0">
              <a:solidFill>
                <a:srgbClr val="FF0000"/>
              </a:solidFill>
              <a:latin typeface="源泉圓體丹 EL" panose="020B0200000000000000" pitchFamily="34" charset="-120"/>
              <a:ea typeface="源泉圓體丹 EL" panose="020B0200000000000000" pitchFamily="34" charset="-120"/>
            </a:endParaRPr>
          </a:p>
          <a:p>
            <a:r>
              <a:rPr lang="zh-TW" altLang="en-US" dirty="0">
                <a:latin typeface="源泉圓體丹 EL" panose="020B0200000000000000" pitchFamily="34" charset="-120"/>
                <a:ea typeface="源泉圓體丹 EL" panose="020B0200000000000000" pitchFamily="34" charset="-120"/>
              </a:rPr>
              <a:t>年齡限制為</a:t>
            </a:r>
            <a:r>
              <a:rPr lang="en-US" altLang="zh-TW" dirty="0">
                <a:latin typeface="源泉圓體丹 EL" panose="020B0200000000000000" pitchFamily="34" charset="-120"/>
                <a:ea typeface="源泉圓體丹 EL" panose="020B0200000000000000" pitchFamily="34" charset="-120"/>
              </a:rPr>
              <a:t>25-45</a:t>
            </a:r>
            <a:r>
              <a:rPr lang="zh-TW" altLang="en-US" dirty="0">
                <a:latin typeface="源泉圓體丹 EL" panose="020B0200000000000000" pitchFamily="34" charset="-120"/>
                <a:ea typeface="源泉圓體丹 EL" panose="020B0200000000000000" pitchFamily="34" charset="-120"/>
              </a:rPr>
              <a:t>歲（加入時年齡計算）</a:t>
            </a:r>
            <a:endParaRPr lang="en-US" altLang="zh-TW" dirty="0">
              <a:latin typeface="源泉圓體丹 EL" panose="020B0200000000000000" pitchFamily="34" charset="-120"/>
              <a:ea typeface="源泉圓體丹 EL" panose="020B0200000000000000" pitchFamily="34" charset="-120"/>
            </a:endParaRPr>
          </a:p>
          <a:p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 55"/>
          <p:cNvSpPr/>
          <p:nvPr/>
        </p:nvSpPr>
        <p:spPr bwMode="auto">
          <a:xfrm>
            <a:off x="0" y="1905"/>
            <a:ext cx="3161515" cy="6861175"/>
          </a:xfrm>
          <a:prstGeom prst="rect">
            <a:avLst/>
          </a:prstGeom>
          <a:blipFill dpi="0" rotWithShape="1">
            <a:blip r:embed="rId1"/>
            <a:srcRect/>
            <a:tile tx="0" ty="0" sx="100000" sy="100000" flip="none" algn="ctr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1200" b="1">
              <a:solidFill>
                <a:prstClr val="black"/>
              </a:solidFill>
              <a:latin typeface="Arial" panose="020B0604020202090204" pitchFamily="34" charset="0"/>
              <a:ea typeface="宋体" pitchFamily="2" charset="-122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-11736" y="-5715"/>
            <a:ext cx="3173251" cy="6858000"/>
          </a:xfrm>
          <a:prstGeom prst="rect">
            <a:avLst/>
          </a:prstGeom>
          <a:solidFill>
            <a:schemeClr val="tx1">
              <a:lumMod val="65000"/>
              <a:lumOff val="3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24915" y="1440000"/>
            <a:ext cx="2416443" cy="903452"/>
            <a:chOff x="237274" y="2777924"/>
            <a:chExt cx="2028345" cy="903358"/>
          </a:xfrm>
        </p:grpSpPr>
        <p:sp>
          <p:nvSpPr>
            <p:cNvPr id="31" name="文本框 30"/>
            <p:cNvSpPr txBox="1"/>
            <p:nvPr/>
          </p:nvSpPr>
          <p:spPr>
            <a:xfrm>
              <a:off x="237274" y="2850372"/>
              <a:ext cx="2028345" cy="830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TW" altLang="en-US" sz="2400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</a:rPr>
                <a:t>分享</a:t>
              </a: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會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TW" sz="2400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</a:rPr>
                <a:t>Study Group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509286" y="2777924"/>
              <a:ext cx="1399727" cy="856526"/>
              <a:chOff x="509284" y="2974694"/>
              <a:chExt cx="1805652" cy="856526"/>
            </a:xfrm>
          </p:grpSpPr>
          <p:cxnSp>
            <p:nvCxnSpPr>
              <p:cNvPr id="33" name="直接连接符 32"/>
              <p:cNvCxnSpPr/>
              <p:nvPr/>
            </p:nvCxnSpPr>
            <p:spPr bwMode="auto">
              <a:xfrm>
                <a:off x="509284" y="2974694"/>
                <a:ext cx="180565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" name="直接连接符 33"/>
              <p:cNvCxnSpPr/>
              <p:nvPr/>
            </p:nvCxnSpPr>
            <p:spPr bwMode="auto">
              <a:xfrm>
                <a:off x="509285" y="3831220"/>
                <a:ext cx="180565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36" name="组合 35"/>
          <p:cNvGrpSpPr/>
          <p:nvPr/>
        </p:nvGrpSpPr>
        <p:grpSpPr>
          <a:xfrm>
            <a:off x="6847024" y="1439728"/>
            <a:ext cx="1924050" cy="885491"/>
            <a:chOff x="401632" y="2777924"/>
            <a:chExt cx="1615034" cy="885399"/>
          </a:xfrm>
        </p:grpSpPr>
        <p:sp>
          <p:nvSpPr>
            <p:cNvPr id="37" name="文本框 36"/>
            <p:cNvSpPr txBox="1"/>
            <p:nvPr/>
          </p:nvSpPr>
          <p:spPr>
            <a:xfrm>
              <a:off x="401632" y="2832412"/>
              <a:ext cx="1615034" cy="830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分会峰会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</a:rPr>
                <a:t>Retreat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509286" y="2777924"/>
              <a:ext cx="1399726" cy="856526"/>
              <a:chOff x="509285" y="2974694"/>
              <a:chExt cx="1805651" cy="856526"/>
            </a:xfrm>
          </p:grpSpPr>
          <p:cxnSp>
            <p:nvCxnSpPr>
              <p:cNvPr id="39" name="直接连接符 38"/>
              <p:cNvCxnSpPr/>
              <p:nvPr/>
            </p:nvCxnSpPr>
            <p:spPr bwMode="auto">
              <a:xfrm>
                <a:off x="509285" y="2974694"/>
                <a:ext cx="180565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" name="直接连接符 39"/>
              <p:cNvCxnSpPr/>
              <p:nvPr/>
            </p:nvCxnSpPr>
            <p:spPr bwMode="auto">
              <a:xfrm>
                <a:off x="509285" y="3831220"/>
                <a:ext cx="180565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17" name="文本框 16"/>
          <p:cNvSpPr txBox="1"/>
          <p:nvPr/>
        </p:nvSpPr>
        <p:spPr>
          <a:xfrm>
            <a:off x="6628703" y="2488619"/>
            <a:ext cx="2471230" cy="1260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分会峰会是每年每个分会策划的集中性活动，主旨通过课程、参访、交流达到分会会员价值提升和团队融入的效果。</a:t>
            </a:r>
            <a:endParaRPr lang="zh-CN" altLang="zh-CN" sz="1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795510" y="2472690"/>
            <a:ext cx="2005965" cy="587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总会峰会是总会每年策划的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全协会性集体</a:t>
            </a:r>
            <a:r>
              <a:rPr lang="zh-CN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活动</a:t>
            </a:r>
            <a:r>
              <a:rPr lang="zh-CN" altLang="zh-CN" sz="1400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zh-CN" altLang="zh-CN" sz="1400" dirty="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bg object 17"/>
          <p:cNvSpPr/>
          <p:nvPr userDrawn="1"/>
        </p:nvSpPr>
        <p:spPr>
          <a:xfrm>
            <a:off x="11243945" y="185420"/>
            <a:ext cx="805815" cy="808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object 27"/>
          <p:cNvSpPr txBox="1"/>
          <p:nvPr/>
        </p:nvSpPr>
        <p:spPr>
          <a:xfrm>
            <a:off x="3869375" y="615598"/>
            <a:ext cx="3284561" cy="308417"/>
          </a:xfrm>
          <a:prstGeom prst="rect">
            <a:avLst/>
          </a:prstGeom>
          <a:solidFill>
            <a:srgbClr val="368882"/>
          </a:solidFill>
        </p:spPr>
        <p:txBody>
          <a:bodyPr vert="horz" wrap="square" lIns="0" tIns="61594" rIns="0" bIns="0" rtlCol="0">
            <a:spAutoFit/>
          </a:bodyPr>
          <a:lstStyle/>
          <a:p>
            <a:pPr marL="464185">
              <a:lnSpc>
                <a:spcPct val="100000"/>
              </a:lnSpc>
              <a:spcBef>
                <a:spcPts val="485"/>
              </a:spcBef>
            </a:pPr>
            <a:r>
              <a:rPr lang="en-US" sz="1600" b="1" dirty="0">
                <a:solidFill>
                  <a:srgbClr val="FFFFFF"/>
                </a:solidFill>
                <a:latin typeface="Microsoft YaHei UI"/>
                <a:cs typeface="Microsoft YaHei UI"/>
              </a:rPr>
              <a:t>         </a:t>
            </a:r>
            <a:r>
              <a:rPr sz="1600" b="1" dirty="0" err="1">
                <a:solidFill>
                  <a:srgbClr val="FFFFFF"/>
                </a:solidFill>
                <a:latin typeface="Microsoft YaHei UI"/>
                <a:cs typeface="Microsoft YaHei UI"/>
              </a:rPr>
              <a:t>分享會是什麼</a:t>
            </a:r>
            <a:endParaRPr sz="1600" dirty="0">
              <a:latin typeface="Microsoft YaHei UI"/>
              <a:cs typeface="Microsoft YaHei UI"/>
            </a:endParaRPr>
          </a:p>
        </p:txBody>
      </p:sp>
      <p:sp>
        <p:nvSpPr>
          <p:cNvPr id="3" name="object 32"/>
          <p:cNvSpPr txBox="1"/>
          <p:nvPr/>
        </p:nvSpPr>
        <p:spPr>
          <a:xfrm>
            <a:off x="3885250" y="1266778"/>
            <a:ext cx="3268686" cy="51232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212725" marR="5080" indent="-200025">
              <a:spcBef>
                <a:spcPts val="155"/>
              </a:spcBef>
            </a:pPr>
            <a:r>
              <a:rPr sz="16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1.</a:t>
            </a:r>
            <a:r>
              <a:rPr sz="1600" spc="275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 </a:t>
            </a:r>
            <a:r>
              <a:rPr sz="1600" dirty="0" err="1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是一個與大家互動，讓大家更認識自己的好機會</a:t>
            </a:r>
            <a:endParaRPr sz="1600" dirty="0">
              <a:latin typeface="源泉圓體丹 L" panose="020B0300000000000000" pitchFamily="34" charset="-120"/>
              <a:ea typeface="源泉圓體丹 L" panose="020B0300000000000000" pitchFamily="34" charset="-120"/>
              <a:cs typeface="MS UI Gothic"/>
            </a:endParaRPr>
          </a:p>
        </p:txBody>
      </p:sp>
      <p:sp>
        <p:nvSpPr>
          <p:cNvPr id="4" name="object 33"/>
          <p:cNvSpPr txBox="1"/>
          <p:nvPr/>
        </p:nvSpPr>
        <p:spPr>
          <a:xfrm>
            <a:off x="3869375" y="1881312"/>
            <a:ext cx="3180568" cy="266098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212725" marR="5080" indent="-200025">
              <a:spcBef>
                <a:spcPts val="155"/>
              </a:spcBef>
            </a:pPr>
            <a:r>
              <a:rPr sz="16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2.</a:t>
            </a:r>
            <a:r>
              <a:rPr sz="1600" spc="275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 </a:t>
            </a:r>
            <a:r>
              <a:rPr sz="1600" dirty="0" err="1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每位兄弟姊妹必須輪流分享</a:t>
            </a:r>
            <a:endParaRPr sz="1600" dirty="0">
              <a:latin typeface="源泉圓體丹 L" panose="020B0300000000000000" pitchFamily="34" charset="-120"/>
              <a:ea typeface="源泉圓體丹 L" panose="020B0300000000000000" pitchFamily="34" charset="-120"/>
              <a:cs typeface="MS UI Gothic"/>
            </a:endParaRPr>
          </a:p>
        </p:txBody>
      </p:sp>
      <p:sp>
        <p:nvSpPr>
          <p:cNvPr id="8" name="object 34"/>
          <p:cNvSpPr txBox="1"/>
          <p:nvPr/>
        </p:nvSpPr>
        <p:spPr>
          <a:xfrm>
            <a:off x="3885250" y="2257379"/>
            <a:ext cx="3180568" cy="758541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212725" marR="88900" indent="-200025">
              <a:spcBef>
                <a:spcPts val="155"/>
              </a:spcBef>
            </a:pPr>
            <a:r>
              <a:rPr sz="16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3. </a:t>
            </a:r>
            <a:r>
              <a:rPr sz="1600" spc="75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 </a:t>
            </a:r>
            <a:r>
              <a:rPr sz="16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分享</a:t>
            </a:r>
            <a:r>
              <a:rPr sz="16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宋体"/>
              </a:rPr>
              <a:t>內</a:t>
            </a:r>
            <a:r>
              <a:rPr sz="16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容</a:t>
            </a:r>
            <a:r>
              <a:rPr sz="1600" spc="-70" dirty="0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 </a:t>
            </a:r>
            <a:r>
              <a:rPr sz="16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: </a:t>
            </a:r>
            <a:r>
              <a:rPr sz="1600" dirty="0" err="1">
                <a:latin typeface="源泉圓體丹 L" panose="020B0300000000000000" pitchFamily="34" charset="-120"/>
                <a:ea typeface="源泉圓體丹 L" panose="020B0300000000000000" pitchFamily="34" charset="-120"/>
                <a:cs typeface="宋体"/>
              </a:rPr>
              <a:t>產</a:t>
            </a:r>
            <a:r>
              <a:rPr sz="1600" dirty="0" err="1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業知識、企業經營、管理經驗、案例</a:t>
            </a:r>
            <a:r>
              <a:rPr sz="16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(</a:t>
            </a:r>
            <a:r>
              <a:rPr sz="16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問題</a:t>
            </a:r>
            <a:r>
              <a:rPr sz="16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)</a:t>
            </a:r>
            <a:r>
              <a:rPr sz="1600" dirty="0" err="1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討論、學習心得、或關注議題等</a:t>
            </a:r>
            <a:endParaRPr sz="1600" dirty="0">
              <a:latin typeface="源泉圓體丹 L" panose="020B0300000000000000" pitchFamily="34" charset="-120"/>
              <a:ea typeface="源泉圓體丹 L" panose="020B0300000000000000" pitchFamily="34" charset="-120"/>
              <a:cs typeface="MS UI Gothic"/>
            </a:endParaRPr>
          </a:p>
        </p:txBody>
      </p:sp>
      <p:sp>
        <p:nvSpPr>
          <p:cNvPr id="10" name="object 35"/>
          <p:cNvSpPr txBox="1"/>
          <p:nvPr/>
        </p:nvSpPr>
        <p:spPr>
          <a:xfrm>
            <a:off x="3885250" y="3179320"/>
            <a:ext cx="2961774" cy="200119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212725" marR="5080" indent="-200025">
              <a:lnSpc>
                <a:spcPts val="1430"/>
              </a:lnSpc>
              <a:spcBef>
                <a:spcPts val="155"/>
              </a:spcBef>
            </a:pPr>
            <a:r>
              <a:rPr sz="16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4.</a:t>
            </a:r>
            <a:r>
              <a:rPr sz="1600" spc="275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 </a:t>
            </a:r>
            <a:r>
              <a:rPr sz="1600" dirty="0" err="1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若無法參與須提前請假</a:t>
            </a:r>
            <a:endParaRPr sz="1600" dirty="0">
              <a:latin typeface="源泉圓體丹 L" panose="020B0300000000000000" pitchFamily="34" charset="-120"/>
              <a:ea typeface="源泉圓體丹 L" panose="020B0300000000000000" pitchFamily="34" charset="-120"/>
              <a:cs typeface="MS UI Gothic"/>
            </a:endParaRPr>
          </a:p>
        </p:txBody>
      </p:sp>
      <p:sp>
        <p:nvSpPr>
          <p:cNvPr id="11" name="object 36"/>
          <p:cNvSpPr txBox="1"/>
          <p:nvPr/>
        </p:nvSpPr>
        <p:spPr>
          <a:xfrm>
            <a:off x="3885250" y="3609929"/>
            <a:ext cx="3268686" cy="1004762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212725" marR="5080" indent="-200025">
              <a:spcBef>
                <a:spcPts val="155"/>
              </a:spcBef>
            </a:pPr>
            <a:r>
              <a:rPr sz="16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5.</a:t>
            </a:r>
            <a:r>
              <a:rPr sz="1600" spc="275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 </a:t>
            </a:r>
            <a:r>
              <a:rPr sz="1600" dirty="0" err="1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原則上是做經驗分享而不給建議。聽到別人的經驗分享後再自己做決定，只有在當事人特別指名</a:t>
            </a:r>
            <a:r>
              <a:rPr sz="1600" dirty="0" err="1">
                <a:latin typeface="源泉圓體丹 L" panose="020B0300000000000000" pitchFamily="34" charset="-120"/>
                <a:ea typeface="源泉圓體丹 L" panose="020B0300000000000000" pitchFamily="34" charset="-120"/>
                <a:cs typeface="宋体"/>
              </a:rPr>
              <a:t>說</a:t>
            </a:r>
            <a:r>
              <a:rPr sz="1600" dirty="0" err="1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要建議的時候，才給建議</a:t>
            </a:r>
            <a:endParaRPr sz="1600" dirty="0">
              <a:latin typeface="源泉圓體丹 L" panose="020B0300000000000000" pitchFamily="34" charset="-120"/>
              <a:ea typeface="源泉圓體丹 L" panose="020B0300000000000000" pitchFamily="34" charset="-120"/>
              <a:cs typeface="MS UI Gothic"/>
            </a:endParaRPr>
          </a:p>
        </p:txBody>
      </p:sp>
      <p:sp>
        <p:nvSpPr>
          <p:cNvPr id="24" name="object 31"/>
          <p:cNvSpPr txBox="1"/>
          <p:nvPr/>
        </p:nvSpPr>
        <p:spPr>
          <a:xfrm>
            <a:off x="7684943" y="615598"/>
            <a:ext cx="3283200" cy="308417"/>
          </a:xfrm>
          <a:prstGeom prst="rect">
            <a:avLst/>
          </a:prstGeom>
          <a:solidFill>
            <a:srgbClr val="368882"/>
          </a:solidFill>
        </p:spPr>
        <p:txBody>
          <a:bodyPr vert="horz" wrap="square" lIns="0" tIns="61594" rIns="0" bIns="0" rtlCol="0">
            <a:spAutoFit/>
          </a:bodyPr>
          <a:lstStyle/>
          <a:p>
            <a:pPr marL="645160">
              <a:lnSpc>
                <a:spcPct val="100000"/>
              </a:lnSpc>
              <a:spcBef>
                <a:spcPts val="485"/>
              </a:spcBef>
            </a:pPr>
            <a:r>
              <a:rPr lang="en-US" sz="1600" b="1" dirty="0">
                <a:solidFill>
                  <a:srgbClr val="FFFFFF"/>
                </a:solidFill>
                <a:latin typeface="Microsoft YaHei UI"/>
                <a:cs typeface="Microsoft YaHei UI"/>
              </a:rPr>
              <a:t>         </a:t>
            </a:r>
            <a:r>
              <a:rPr sz="1600" b="1" dirty="0" err="1">
                <a:solidFill>
                  <a:srgbClr val="FFFFFF"/>
                </a:solidFill>
                <a:latin typeface="Microsoft YaHei UI"/>
                <a:cs typeface="Microsoft YaHei UI"/>
              </a:rPr>
              <a:t>怎麼開始</a:t>
            </a:r>
            <a:endParaRPr sz="1600" dirty="0">
              <a:latin typeface="Microsoft YaHei UI"/>
              <a:cs typeface="Microsoft YaHei UI"/>
            </a:endParaRPr>
          </a:p>
        </p:txBody>
      </p:sp>
      <p:sp>
        <p:nvSpPr>
          <p:cNvPr id="25" name="object 37"/>
          <p:cNvSpPr txBox="1"/>
          <p:nvPr/>
        </p:nvSpPr>
        <p:spPr>
          <a:xfrm>
            <a:off x="7684943" y="1266778"/>
            <a:ext cx="326880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1. </a:t>
            </a:r>
            <a:r>
              <a:rPr sz="1600" spc="75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 </a:t>
            </a:r>
            <a:r>
              <a:rPr sz="16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主題思考企劃</a:t>
            </a:r>
            <a:r>
              <a:rPr sz="1600" spc="-70" dirty="0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 </a:t>
            </a:r>
            <a:r>
              <a:rPr sz="12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:</a:t>
            </a:r>
            <a:endParaRPr sz="1200" dirty="0">
              <a:latin typeface="源泉圓體丹 L" panose="020B0300000000000000" pitchFamily="34" charset="-120"/>
              <a:ea typeface="源泉圓體丹 L" panose="020B0300000000000000" pitchFamily="34" charset="-120"/>
              <a:cs typeface="Times New Roman" panose="02020603050405020304"/>
            </a:endParaRPr>
          </a:p>
        </p:txBody>
      </p:sp>
      <p:sp>
        <p:nvSpPr>
          <p:cNvPr id="26" name="object 38"/>
          <p:cNvSpPr txBox="1"/>
          <p:nvPr/>
        </p:nvSpPr>
        <p:spPr>
          <a:xfrm>
            <a:off x="7686000" y="1874569"/>
            <a:ext cx="3268800" cy="380232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212725" marR="5080" indent="-200025">
              <a:lnSpc>
                <a:spcPts val="1420"/>
              </a:lnSpc>
              <a:spcBef>
                <a:spcPts val="165"/>
              </a:spcBef>
            </a:pPr>
            <a:r>
              <a:rPr sz="16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2.</a:t>
            </a:r>
            <a:r>
              <a:rPr sz="1600" spc="30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 </a:t>
            </a:r>
            <a:r>
              <a:rPr sz="1600" spc="-5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Why</a:t>
            </a:r>
            <a:r>
              <a:rPr sz="1600" spc="-30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 </a:t>
            </a:r>
            <a:r>
              <a:rPr sz="16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:</a:t>
            </a:r>
            <a:r>
              <a:rPr sz="1600" spc="-15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 </a:t>
            </a:r>
            <a:r>
              <a:rPr sz="16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為什麼這個主題對 聽眾很重要</a:t>
            </a:r>
            <a:endParaRPr sz="1600" dirty="0">
              <a:latin typeface="源泉圓體丹 L" panose="020B0300000000000000" pitchFamily="34" charset="-120"/>
              <a:ea typeface="源泉圓體丹 L" panose="020B0300000000000000" pitchFamily="34" charset="-120"/>
              <a:cs typeface="MS UI Gothic"/>
            </a:endParaRPr>
          </a:p>
        </p:txBody>
      </p:sp>
      <p:sp>
        <p:nvSpPr>
          <p:cNvPr id="27" name="object 39"/>
          <p:cNvSpPr txBox="1"/>
          <p:nvPr/>
        </p:nvSpPr>
        <p:spPr>
          <a:xfrm>
            <a:off x="7686000" y="2372735"/>
            <a:ext cx="3268800" cy="3726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30"/>
              </a:lnSpc>
              <a:spcBef>
                <a:spcPts val="100"/>
              </a:spcBef>
            </a:pPr>
            <a:r>
              <a:rPr sz="16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3.</a:t>
            </a:r>
            <a:r>
              <a:rPr sz="1600" spc="325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 </a:t>
            </a:r>
            <a:r>
              <a:rPr sz="1600" spc="-5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What</a:t>
            </a:r>
            <a:r>
              <a:rPr sz="1600" spc="-25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 </a:t>
            </a:r>
            <a:r>
              <a:rPr sz="16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:</a:t>
            </a:r>
            <a:r>
              <a:rPr sz="1600" spc="-15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 </a:t>
            </a:r>
            <a:r>
              <a:rPr sz="1600" dirty="0" err="1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期待給予聽眾的</a:t>
            </a:r>
            <a:r>
              <a:rPr sz="1600" spc="-25" dirty="0" err="1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Take</a:t>
            </a:r>
            <a:r>
              <a:rPr sz="1600" spc="-35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 </a:t>
            </a:r>
            <a:r>
              <a:rPr sz="1600" spc="-5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away</a:t>
            </a:r>
            <a:r>
              <a:rPr sz="1600" spc="-15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 </a:t>
            </a:r>
            <a:r>
              <a:rPr sz="16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是什麼</a:t>
            </a:r>
            <a:endParaRPr sz="1600" dirty="0">
              <a:latin typeface="源泉圓體丹 L" panose="020B0300000000000000" pitchFamily="34" charset="-120"/>
              <a:ea typeface="源泉圓體丹 L" panose="020B0300000000000000" pitchFamily="34" charset="-120"/>
              <a:cs typeface="MS UI Gothic"/>
            </a:endParaRPr>
          </a:p>
        </p:txBody>
      </p:sp>
      <p:sp>
        <p:nvSpPr>
          <p:cNvPr id="28" name="object 40"/>
          <p:cNvSpPr txBox="1"/>
          <p:nvPr/>
        </p:nvSpPr>
        <p:spPr>
          <a:xfrm>
            <a:off x="7685999" y="2900964"/>
            <a:ext cx="3268800" cy="1133002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 algn="just">
              <a:spcBef>
                <a:spcPts val="155"/>
              </a:spcBef>
              <a:tabLst>
                <a:tab pos="212725" algn="l"/>
              </a:tabLst>
            </a:pPr>
            <a:r>
              <a:rPr lang="en-US" sz="1600" spc="-5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4. </a:t>
            </a:r>
            <a:r>
              <a:rPr sz="1600" spc="-5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How</a:t>
            </a:r>
            <a:r>
              <a:rPr sz="1600" spc="-35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 </a:t>
            </a:r>
            <a:r>
              <a:rPr sz="16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:</a:t>
            </a:r>
            <a:r>
              <a:rPr sz="1600" spc="-30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 </a:t>
            </a:r>
            <a:r>
              <a:rPr sz="1600" dirty="0" err="1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如何讓聽眾了解主題</a:t>
            </a:r>
            <a:r>
              <a:rPr sz="1600" dirty="0" err="1">
                <a:latin typeface="源泉圓體丹 L" panose="020B0300000000000000" pitchFamily="34" charset="-120"/>
                <a:ea typeface="源泉圓體丹 L" panose="020B0300000000000000" pitchFamily="34" charset="-120"/>
                <a:cs typeface="宋体"/>
              </a:rPr>
              <a:t>內</a:t>
            </a:r>
            <a:r>
              <a:rPr sz="1600" dirty="0" err="1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容</a:t>
            </a:r>
            <a:r>
              <a:rPr sz="16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?</a:t>
            </a:r>
            <a:r>
              <a:rPr sz="1600" spc="-45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 </a:t>
            </a:r>
            <a:r>
              <a:rPr sz="1600" dirty="0" err="1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每個環節的設定</a:t>
            </a:r>
            <a:r>
              <a:rPr sz="16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 </a:t>
            </a:r>
            <a:r>
              <a:rPr sz="1600" dirty="0" err="1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是否能呼應並清楚表達我的主題</a:t>
            </a:r>
            <a:r>
              <a:rPr sz="16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?</a:t>
            </a:r>
            <a:endParaRPr sz="1600" dirty="0">
              <a:latin typeface="源泉圓體丹 L" panose="020B0300000000000000" pitchFamily="34" charset="-120"/>
              <a:ea typeface="源泉圓體丹 L" panose="020B0300000000000000" pitchFamily="34" charset="-120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975"/>
              </a:spcBef>
              <a:tabLst>
                <a:tab pos="212725" algn="l"/>
              </a:tabLst>
            </a:pPr>
            <a:r>
              <a:rPr lang="en-US" sz="16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5.  </a:t>
            </a:r>
            <a:r>
              <a:rPr sz="1600" dirty="0" err="1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與教育組討論及溝通</a:t>
            </a:r>
            <a:endParaRPr sz="1600" dirty="0">
              <a:latin typeface="源泉圓體丹 L" panose="020B0300000000000000" pitchFamily="34" charset="-120"/>
              <a:ea typeface="源泉圓體丹 L" panose="020B0300000000000000" pitchFamily="34" charset="-120"/>
              <a:cs typeface="MS UI Gothic"/>
            </a:endParaRPr>
          </a:p>
        </p:txBody>
      </p:sp>
      <p:sp>
        <p:nvSpPr>
          <p:cNvPr id="29" name="object 41"/>
          <p:cNvSpPr txBox="1"/>
          <p:nvPr/>
        </p:nvSpPr>
        <p:spPr>
          <a:xfrm>
            <a:off x="7696965" y="4112149"/>
            <a:ext cx="3268800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6.</a:t>
            </a:r>
            <a:r>
              <a:rPr sz="1600" spc="285" dirty="0">
                <a:latin typeface="源泉圓體丹 L" panose="020B0300000000000000" pitchFamily="34" charset="-120"/>
                <a:ea typeface="源泉圓體丹 L" panose="020B0300000000000000" pitchFamily="34" charset="-120"/>
                <a:cs typeface="Times New Roman" panose="02020603050405020304"/>
              </a:rPr>
              <a:t> </a:t>
            </a:r>
            <a:r>
              <a:rPr sz="1600" dirty="0">
                <a:latin typeface="源泉圓體丹 L" panose="020B0300000000000000" pitchFamily="34" charset="-120"/>
                <a:ea typeface="源泉圓體丹 L" panose="020B0300000000000000" pitchFamily="34" charset="-120"/>
                <a:cs typeface="MS UI Gothic"/>
              </a:rPr>
              <a:t>保密等級設定</a:t>
            </a:r>
            <a:endParaRPr sz="1600" dirty="0">
              <a:latin typeface="源泉圓體丹 L" panose="020B0300000000000000" pitchFamily="34" charset="-120"/>
              <a:ea typeface="源泉圓體丹 L" panose="020B0300000000000000" pitchFamily="34" charset="-120"/>
              <a:cs typeface="MS UI Gothic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矩形 54"/>
          <p:cNvSpPr>
            <a:spLocks noChangeAspect="1"/>
          </p:cNvSpPr>
          <p:nvPr/>
        </p:nvSpPr>
        <p:spPr bwMode="auto">
          <a:xfrm>
            <a:off x="0" y="-15240"/>
            <a:ext cx="3079838" cy="6858000"/>
          </a:xfrm>
          <a:prstGeom prst="rect">
            <a:avLst/>
          </a:prstGeom>
          <a:blipFill dpi="0" rotWithShape="1">
            <a:blip r:embed="rId1"/>
            <a:srcRect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矩形 5"/>
          <p:cNvSpPr>
            <a:spLocks noChangeAspect="1"/>
          </p:cNvSpPr>
          <p:nvPr/>
        </p:nvSpPr>
        <p:spPr bwMode="auto">
          <a:xfrm>
            <a:off x="0" y="-15240"/>
            <a:ext cx="3135713" cy="6858000"/>
          </a:xfrm>
          <a:prstGeom prst="rect">
            <a:avLst/>
          </a:prstGeom>
          <a:solidFill>
            <a:srgbClr val="368882">
              <a:alpha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324000" y="1439728"/>
            <a:ext cx="2415600" cy="885489"/>
            <a:chOff x="401632" y="2777924"/>
            <a:chExt cx="1615034" cy="885397"/>
          </a:xfrm>
        </p:grpSpPr>
        <p:sp>
          <p:nvSpPr>
            <p:cNvPr id="37" name="文本框 36"/>
            <p:cNvSpPr txBox="1"/>
            <p:nvPr/>
          </p:nvSpPr>
          <p:spPr>
            <a:xfrm>
              <a:off x="401632" y="2832411"/>
              <a:ext cx="1615034" cy="830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分會峰會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</a:rPr>
                <a:t>Retreat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509286" y="2777924"/>
              <a:ext cx="1399726" cy="856526"/>
              <a:chOff x="509285" y="2974694"/>
              <a:chExt cx="1805651" cy="856526"/>
            </a:xfrm>
          </p:grpSpPr>
          <p:cxnSp>
            <p:nvCxnSpPr>
              <p:cNvPr id="39" name="直接连接符 38"/>
              <p:cNvCxnSpPr/>
              <p:nvPr/>
            </p:nvCxnSpPr>
            <p:spPr bwMode="auto">
              <a:xfrm>
                <a:off x="509285" y="2974694"/>
                <a:ext cx="180565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" name="直接连接符 39"/>
              <p:cNvCxnSpPr/>
              <p:nvPr/>
            </p:nvCxnSpPr>
            <p:spPr bwMode="auto">
              <a:xfrm>
                <a:off x="509285" y="3831220"/>
                <a:ext cx="180565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18" name="文本框 17"/>
          <p:cNvSpPr txBox="1"/>
          <p:nvPr/>
        </p:nvSpPr>
        <p:spPr>
          <a:xfrm>
            <a:off x="9795510" y="2472690"/>
            <a:ext cx="2005965" cy="587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总会峰会是总会每年策划的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全协会性集体</a:t>
            </a:r>
            <a:r>
              <a:rPr lang="zh-CN" altLang="zh-CN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活动</a:t>
            </a:r>
            <a:r>
              <a:rPr lang="zh-CN" altLang="zh-CN" sz="1400" dirty="0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endParaRPr lang="zh-CN" altLang="zh-CN" sz="1400" dirty="0"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bg object 17"/>
          <p:cNvSpPr/>
          <p:nvPr userDrawn="1"/>
        </p:nvSpPr>
        <p:spPr>
          <a:xfrm>
            <a:off x="11243945" y="185420"/>
            <a:ext cx="805815" cy="808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文字方塊 2"/>
          <p:cNvSpPr txBox="1"/>
          <p:nvPr/>
        </p:nvSpPr>
        <p:spPr>
          <a:xfrm>
            <a:off x="3597852" y="1180337"/>
            <a:ext cx="6841548" cy="2964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36195">
              <a:spcBef>
                <a:spcPts val="180"/>
              </a:spcBef>
            </a:pPr>
            <a:r>
              <a:rPr lang="zh-TW" altLang="en-US" sz="2000" dirty="0">
                <a:latin typeface="MS UI Gothic"/>
                <a:cs typeface="MS UI Gothic"/>
              </a:rPr>
              <a:t>各分會一年一度研習進修會，由當地分會成員組織三天兩夜之研習進修會。</a:t>
            </a:r>
            <a:endParaRPr lang="zh-TW" altLang="en-US" sz="2000" dirty="0">
              <a:latin typeface="MS UI Gothic"/>
              <a:cs typeface="MS UI Gothic"/>
            </a:endParaRPr>
          </a:p>
          <a:p>
            <a:pPr marL="12700" marR="5080">
              <a:spcBef>
                <a:spcPts val="825"/>
              </a:spcBef>
            </a:pPr>
            <a:r>
              <a:rPr lang="zh-TW" altLang="en-US" sz="2000" dirty="0">
                <a:latin typeface="MS UI Gothic"/>
                <a:cs typeface="MS UI Gothic"/>
              </a:rPr>
              <a:t>透過邀請外部專家之分享交流， 使成員間共同學習並</a:t>
            </a:r>
            <a:r>
              <a:rPr lang="zh-TW" altLang="en-US" sz="2000" spc="250" dirty="0">
                <a:latin typeface="MS UI Gothic"/>
                <a:cs typeface="MS UI Gothic"/>
              </a:rPr>
              <a:t>跳</a:t>
            </a:r>
            <a:r>
              <a:rPr lang="zh-TW" altLang="en-US" sz="2000" spc="-5" dirty="0">
                <a:latin typeface="宋体"/>
                <a:cs typeface="宋体"/>
              </a:rPr>
              <a:t>脫</a:t>
            </a:r>
            <a:r>
              <a:rPr lang="zh-TW" altLang="en-US" sz="2000" dirty="0">
                <a:latin typeface="MS UI Gothic"/>
                <a:cs typeface="MS UI Gothic"/>
              </a:rPr>
              <a:t>現有的環境換位思考。</a:t>
            </a:r>
            <a:endParaRPr lang="zh-TW" altLang="en-US" sz="2000" dirty="0">
              <a:latin typeface="MS UI Gothic"/>
              <a:cs typeface="MS UI Gothic"/>
            </a:endParaRPr>
          </a:p>
          <a:p>
            <a:pPr marL="12700" marR="65405" algn="just">
              <a:spcBef>
                <a:spcPts val="825"/>
              </a:spcBef>
            </a:pPr>
            <a:r>
              <a:rPr lang="zh-TW" altLang="en-US" sz="2000" dirty="0">
                <a:latin typeface="MS UI Gothic"/>
                <a:cs typeface="MS UI Gothic"/>
              </a:rPr>
              <a:t>與此同時，活動也包</a:t>
            </a:r>
            <a:r>
              <a:rPr lang="zh-TW" altLang="en-US" sz="2000" spc="240" dirty="0">
                <a:latin typeface="MS UI Gothic"/>
                <a:cs typeface="MS UI Gothic"/>
              </a:rPr>
              <a:t>含</a:t>
            </a:r>
            <a:r>
              <a:rPr lang="zh-TW" altLang="en-US" sz="2000" spc="-5" dirty="0">
                <a:latin typeface="宋体"/>
                <a:cs typeface="宋体"/>
              </a:rPr>
              <a:t>戶</a:t>
            </a:r>
            <a:r>
              <a:rPr lang="zh-TW" altLang="en-US" sz="2000" dirty="0">
                <a:latin typeface="MS UI Gothic"/>
                <a:cs typeface="MS UI Gothic"/>
              </a:rPr>
              <a:t>外團隊激勵活動，藉此強化會員間的感情聯繫。</a:t>
            </a:r>
            <a:endParaRPr lang="en-US" altLang="zh-TW" sz="2000" dirty="0">
              <a:latin typeface="MS UI Gothic"/>
              <a:cs typeface="MS UI Gothic"/>
            </a:endParaRPr>
          </a:p>
          <a:p>
            <a:pPr marL="12700" marR="65405" algn="just">
              <a:spcBef>
                <a:spcPts val="825"/>
              </a:spcBef>
            </a:pPr>
            <a:endParaRPr lang="en-US" altLang="zh-TW" sz="2000" dirty="0">
              <a:latin typeface="MS UI Gothic"/>
              <a:cs typeface="MS UI Gothic"/>
            </a:endParaRPr>
          </a:p>
          <a:p>
            <a:pPr marL="12700" marR="65405" algn="just">
              <a:spcBef>
                <a:spcPts val="825"/>
              </a:spcBef>
            </a:pPr>
            <a:r>
              <a:rPr lang="zh-TW" altLang="en-US" sz="2000" dirty="0">
                <a:latin typeface="MS UI Gothic"/>
                <a:cs typeface="MS UI Gothic"/>
              </a:rPr>
              <a:t>本年度鼓勵跨分會交流舉辦</a:t>
            </a:r>
            <a:r>
              <a:rPr lang="en-US" altLang="zh-TW" sz="2000" dirty="0">
                <a:latin typeface="MS UI Gothic"/>
                <a:cs typeface="MS UI Gothic"/>
              </a:rPr>
              <a:t>Retreat</a:t>
            </a:r>
            <a:endParaRPr lang="zh-TW" altLang="en-US" sz="2000" dirty="0">
              <a:latin typeface="MS UI Gothic"/>
              <a:cs typeface="MS UI Gothic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矩形 57"/>
          <p:cNvSpPr>
            <a:spLocks noChangeAspect="1"/>
          </p:cNvSpPr>
          <p:nvPr/>
        </p:nvSpPr>
        <p:spPr bwMode="auto">
          <a:xfrm>
            <a:off x="26372" y="83762"/>
            <a:ext cx="2783205" cy="6858000"/>
          </a:xfrm>
          <a:prstGeom prst="rect">
            <a:avLst/>
          </a:prstGeom>
          <a:blipFill rotWithShape="1">
            <a:blip r:embed="rId1"/>
            <a:stretch>
              <a:fillRect l="-204395" r="-201855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0" y="0"/>
            <a:ext cx="2809577" cy="6859905"/>
          </a:xfrm>
          <a:prstGeom prst="rect">
            <a:avLst/>
          </a:prstGeom>
          <a:solidFill>
            <a:schemeClr val="tx1">
              <a:lumMod val="65000"/>
              <a:lumOff val="35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324000" y="1440000"/>
            <a:ext cx="2005965" cy="903455"/>
            <a:chOff x="401632" y="2777924"/>
            <a:chExt cx="1615034" cy="903361"/>
          </a:xfrm>
        </p:grpSpPr>
        <p:sp>
          <p:nvSpPr>
            <p:cNvPr id="43" name="文本框 42"/>
            <p:cNvSpPr txBox="1"/>
            <p:nvPr/>
          </p:nvSpPr>
          <p:spPr>
            <a:xfrm>
              <a:off x="401632" y="2850374"/>
              <a:ext cx="1615034" cy="830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總會峰會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00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</a:rPr>
                <a:t>Summit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grpSp>
          <p:nvGrpSpPr>
            <p:cNvPr id="44" name="组合 43"/>
            <p:cNvGrpSpPr/>
            <p:nvPr/>
          </p:nvGrpSpPr>
          <p:grpSpPr>
            <a:xfrm>
              <a:off x="509286" y="2777924"/>
              <a:ext cx="1399726" cy="856526"/>
              <a:chOff x="509285" y="2974694"/>
              <a:chExt cx="1805651" cy="856526"/>
            </a:xfrm>
          </p:grpSpPr>
          <p:cxnSp>
            <p:nvCxnSpPr>
              <p:cNvPr id="45" name="直接连接符 44"/>
              <p:cNvCxnSpPr/>
              <p:nvPr/>
            </p:nvCxnSpPr>
            <p:spPr bwMode="auto">
              <a:xfrm>
                <a:off x="509285" y="2974694"/>
                <a:ext cx="180565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6" name="直接连接符 45"/>
              <p:cNvCxnSpPr/>
              <p:nvPr/>
            </p:nvCxnSpPr>
            <p:spPr bwMode="auto">
              <a:xfrm>
                <a:off x="509285" y="3831220"/>
                <a:ext cx="1805651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12" name="bg object 17"/>
          <p:cNvSpPr/>
          <p:nvPr userDrawn="1"/>
        </p:nvSpPr>
        <p:spPr>
          <a:xfrm>
            <a:off x="11243945" y="185420"/>
            <a:ext cx="805815" cy="808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577" y="0"/>
            <a:ext cx="7430144" cy="3856054"/>
          </a:xfrm>
          <a:prstGeom prst="rect">
            <a:avLst/>
          </a:prstGeom>
        </p:spPr>
      </p:pic>
      <p:sp>
        <p:nvSpPr>
          <p:cNvPr id="4" name="object 8"/>
          <p:cNvSpPr txBox="1"/>
          <p:nvPr/>
        </p:nvSpPr>
        <p:spPr>
          <a:xfrm>
            <a:off x="3506960" y="3856054"/>
            <a:ext cx="6624175" cy="1664558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spcBef>
                <a:spcPts val="180"/>
              </a:spcBef>
            </a:pPr>
            <a:r>
              <a:rPr sz="2000" dirty="0" err="1">
                <a:latin typeface="源泉圓體丹 EL" panose="020B0200000000000000" pitchFamily="34" charset="-120"/>
                <a:ea typeface="源泉圓體丹 EL" panose="020B0200000000000000" pitchFamily="34" charset="-120"/>
                <a:cs typeface="MS UI Gothic"/>
              </a:rPr>
              <a:t>一年一度高峰會，由</a:t>
            </a:r>
            <a:r>
              <a:rPr lang="zh-TW" altLang="en-US" sz="2000" dirty="0">
                <a:latin typeface="源泉圓體丹 EL" panose="020B0200000000000000" pitchFamily="34" charset="-120"/>
                <a:ea typeface="源泉圓體丹 EL" panose="020B0200000000000000" pitchFamily="34" charset="-120"/>
                <a:cs typeface="MS UI Gothic"/>
              </a:rPr>
              <a:t>總會策畫、</a:t>
            </a:r>
            <a:r>
              <a:rPr sz="2000" dirty="0">
                <a:latin typeface="源泉圓體丹 EL" panose="020B0200000000000000" pitchFamily="34" charset="-120"/>
                <a:ea typeface="源泉圓體丹 EL" panose="020B0200000000000000" pitchFamily="34" charset="-120"/>
                <a:cs typeface="MS UI Gothic"/>
              </a:rPr>
              <a:t>各分會輪流主</a:t>
            </a:r>
            <a:r>
              <a:rPr sz="2000" spc="175" dirty="0">
                <a:latin typeface="源泉圓體丹 EL" panose="020B0200000000000000" pitchFamily="34" charset="-120"/>
                <a:ea typeface="源泉圓體丹 EL" panose="020B0200000000000000" pitchFamily="34" charset="-120"/>
                <a:cs typeface="MS UI Gothic"/>
              </a:rPr>
              <a:t>辦</a:t>
            </a:r>
            <a:r>
              <a:rPr sz="2000" spc="-5" dirty="0">
                <a:latin typeface="源泉圓體丹 EL" panose="020B0200000000000000" pitchFamily="34" charset="-120"/>
                <a:ea typeface="源泉圓體丹 EL" panose="020B0200000000000000" pitchFamily="34" charset="-120"/>
                <a:cs typeface="Times New Roman" panose="02020603050405020304"/>
              </a:rPr>
              <a:t>4</a:t>
            </a:r>
            <a:r>
              <a:rPr sz="2000" spc="25" dirty="0">
                <a:latin typeface="源泉圓體丹 EL" panose="020B0200000000000000" pitchFamily="34" charset="-120"/>
                <a:ea typeface="源泉圓體丹 EL" panose="020B0200000000000000" pitchFamily="34" charset="-120"/>
                <a:cs typeface="MS UI Gothic"/>
              </a:rPr>
              <a:t>天</a:t>
            </a:r>
            <a:r>
              <a:rPr sz="2000" dirty="0">
                <a:latin typeface="源泉圓體丹 EL" panose="020B0200000000000000" pitchFamily="34" charset="-120"/>
                <a:ea typeface="源泉圓體丹 EL" panose="020B0200000000000000" pitchFamily="34" charset="-120"/>
                <a:cs typeface="Times New Roman" panose="02020603050405020304"/>
              </a:rPr>
              <a:t>3 </a:t>
            </a:r>
            <a:r>
              <a:rPr sz="2000" dirty="0" err="1">
                <a:latin typeface="源泉圓體丹 EL" panose="020B0200000000000000" pitchFamily="34" charset="-120"/>
                <a:ea typeface="源泉圓體丹 EL" panose="020B0200000000000000" pitchFamily="34" charset="-120"/>
                <a:cs typeface="MS UI Gothic"/>
              </a:rPr>
              <a:t>夜之學習與跨分會成員之社交活動</a:t>
            </a:r>
            <a:r>
              <a:rPr sz="2000" dirty="0">
                <a:latin typeface="源泉圓體丹 EL" panose="020B0200000000000000" pitchFamily="34" charset="-120"/>
                <a:ea typeface="源泉圓體丹 EL" panose="020B0200000000000000" pitchFamily="34" charset="-120"/>
                <a:cs typeface="MS UI Gothic"/>
              </a:rPr>
              <a:t>。</a:t>
            </a:r>
            <a:endParaRPr sz="2000" dirty="0">
              <a:latin typeface="源泉圓體丹 EL" panose="020B0200000000000000" pitchFamily="34" charset="-120"/>
              <a:ea typeface="源泉圓體丹 EL" panose="020B0200000000000000" pitchFamily="34" charset="-120"/>
              <a:cs typeface="MS UI Gothic"/>
            </a:endParaRPr>
          </a:p>
          <a:p>
            <a:pPr marL="12700"/>
            <a:endParaRPr sz="2000" dirty="0">
              <a:latin typeface="源泉圓體丹 EL" panose="020B0200000000000000" pitchFamily="34" charset="-120"/>
              <a:ea typeface="源泉圓體丹 EL" panose="020B0200000000000000" pitchFamily="34" charset="-120"/>
              <a:cs typeface="MS UI Gothic"/>
            </a:endParaRPr>
          </a:p>
          <a:p>
            <a:pPr marL="12700">
              <a:spcBef>
                <a:spcPts val="795"/>
              </a:spcBef>
            </a:pPr>
            <a:r>
              <a:rPr sz="2000" spc="-5" dirty="0">
                <a:latin typeface="源泉圓體丹 EL" panose="020B0200000000000000" pitchFamily="34" charset="-120"/>
                <a:ea typeface="源泉圓體丹 EL" panose="020B0200000000000000" pitchFamily="34" charset="-120"/>
                <a:cs typeface="Times New Roman" panose="02020603050405020304"/>
              </a:rPr>
              <a:t>202</a:t>
            </a:r>
            <a:r>
              <a:rPr lang="en-US" sz="2000" spc="-5" dirty="0">
                <a:latin typeface="源泉圓體丹 EL" panose="020B0200000000000000" pitchFamily="34" charset="-120"/>
                <a:ea typeface="源泉圓體丹 EL" panose="020B0200000000000000" pitchFamily="34" charset="-120"/>
                <a:cs typeface="Times New Roman" panose="02020603050405020304"/>
              </a:rPr>
              <a:t>5</a:t>
            </a:r>
            <a:r>
              <a:rPr sz="2000" spc="25" dirty="0">
                <a:latin typeface="源泉圓體丹 EL" panose="020B0200000000000000" pitchFamily="34" charset="-120"/>
                <a:ea typeface="源泉圓體丹 EL" panose="020B0200000000000000" pitchFamily="34" charset="-120"/>
                <a:cs typeface="MS UI Gothic"/>
              </a:rPr>
              <a:t>年</a:t>
            </a:r>
            <a:r>
              <a:rPr sz="2000" spc="-5" dirty="0">
                <a:latin typeface="源泉圓體丹 EL" panose="020B0200000000000000" pitchFamily="34" charset="-120"/>
                <a:ea typeface="源泉圓體丹 EL" panose="020B0200000000000000" pitchFamily="34" charset="-120"/>
                <a:cs typeface="Times New Roman" panose="02020603050405020304"/>
              </a:rPr>
              <a:t>Summit</a:t>
            </a:r>
            <a:r>
              <a:rPr sz="2000" dirty="0">
                <a:latin typeface="源泉圓體丹 EL" panose="020B0200000000000000" pitchFamily="34" charset="-120"/>
                <a:ea typeface="源泉圓體丹 EL" panose="020B0200000000000000" pitchFamily="34" charset="-120"/>
                <a:cs typeface="MS UI Gothic"/>
              </a:rPr>
              <a:t>日期</a:t>
            </a:r>
            <a:endParaRPr sz="2000" dirty="0">
              <a:latin typeface="源泉圓體丹 EL" panose="020B0200000000000000" pitchFamily="34" charset="-120"/>
              <a:ea typeface="源泉圓體丹 EL" panose="020B0200000000000000" pitchFamily="34" charset="-120"/>
              <a:cs typeface="MS UI Gothic"/>
            </a:endParaRPr>
          </a:p>
          <a:p>
            <a:pPr marL="12700"/>
            <a:r>
              <a:rPr lang="en-US" altLang="zh-TW" sz="2000" b="1" dirty="0">
                <a:latin typeface="源泉圓體丹 EL" panose="020B0200000000000000" pitchFamily="34" charset="-120"/>
                <a:ea typeface="源泉圓體丹 EL" panose="020B0200000000000000" pitchFamily="34" charset="-120"/>
                <a:cs typeface="Times New Roman" panose="02020603050405020304"/>
              </a:rPr>
              <a:t>5</a:t>
            </a:r>
            <a:r>
              <a:rPr sz="2000" b="1" dirty="0">
                <a:latin typeface="源泉圓體丹 EL" panose="020B0200000000000000" pitchFamily="34" charset="-120"/>
                <a:ea typeface="源泉圓體丹 EL" panose="020B0200000000000000" pitchFamily="34" charset="-120"/>
                <a:cs typeface="Times New Roman" panose="02020603050405020304"/>
              </a:rPr>
              <a:t>/</a:t>
            </a:r>
            <a:r>
              <a:rPr lang="en-US" altLang="zh-TW" sz="2000" b="1" dirty="0">
                <a:latin typeface="源泉圓體丹 EL" panose="020B0200000000000000" pitchFamily="34" charset="-120"/>
                <a:ea typeface="源泉圓體丹 EL" panose="020B0200000000000000" pitchFamily="34" charset="-120"/>
                <a:cs typeface="Times New Roman" panose="02020603050405020304"/>
              </a:rPr>
              <a:t>22-5/25</a:t>
            </a:r>
            <a:r>
              <a:rPr lang="zh-TW" altLang="en-US" sz="2000" b="1" dirty="0">
                <a:latin typeface="源泉圓體丹 EL" panose="020B0200000000000000" pitchFamily="34" charset="-120"/>
                <a:ea typeface="源泉圓體丹 EL" panose="020B0200000000000000" pitchFamily="34" charset="-120"/>
                <a:cs typeface="Times New Roman" panose="02020603050405020304"/>
              </a:rPr>
              <a:t> </a:t>
            </a:r>
            <a:r>
              <a:rPr lang="zh-TW" altLang="en-US" sz="2000" dirty="0">
                <a:latin typeface="源泉圓體丹 EL" panose="020B0200000000000000" pitchFamily="34" charset="-120"/>
                <a:ea typeface="源泉圓體丹 EL" panose="020B0200000000000000" pitchFamily="34" charset="-120"/>
                <a:cs typeface="MS UI Gothic"/>
              </a:rPr>
              <a:t>澳門</a:t>
            </a:r>
            <a:endParaRPr sz="2000" dirty="0">
              <a:latin typeface="源泉圓體丹 EL" panose="020B0200000000000000" pitchFamily="34" charset="-120"/>
              <a:ea typeface="源泉圓體丹 EL" panose="020B0200000000000000" pitchFamily="34" charset="-120"/>
              <a:cs typeface="MS UI Gothic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5273874" y="0"/>
            <a:ext cx="6918126" cy="6858000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212" r="-343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8791575" cy="6858000"/>
          </a:xfrm>
          <a:prstGeom prst="rect">
            <a:avLst/>
          </a:prstGeom>
          <a:gradFill flip="none" rotWithShape="1">
            <a:gsLst>
              <a:gs pos="0">
                <a:srgbClr val="8DCCAD">
                  <a:alpha val="0"/>
                </a:srgbClr>
              </a:gs>
              <a:gs pos="100000">
                <a:srgbClr val="36888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652780" y="648335"/>
            <a:ext cx="22847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雅酷黑 75W" panose="020B0804020202020204" charset="-122"/>
                <a:ea typeface="汉仪雅酷黑 75W" panose="020B0804020202020204" charset="-122"/>
                <a:cs typeface="Arial" panose="020B0604020202090204" pitchFamily="34" charset="0"/>
              </a:rPr>
              <a:t>會</a:t>
            </a:r>
            <a:r>
              <a:rPr lang="zh-TW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汉仪雅酷黑 75W" panose="020B0804020202020204" charset="-122"/>
                <a:ea typeface="汉仪雅酷黑 75W" panose="020B0804020202020204" charset="-122"/>
                <a:cs typeface="Arial" panose="020B0604020202090204" pitchFamily="34" charset="0"/>
              </a:rPr>
              <a:t>籍資格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汉仪雅酷黑 75W" panose="020B0804020202020204" charset="-122"/>
              <a:ea typeface="汉仪雅酷黑 75W" panose="020B0804020202020204" charset="-122"/>
              <a:cs typeface="Arial" panose="020B0604020202090204" pitchFamily="3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49976" y="1509953"/>
            <a:ext cx="3957745" cy="5237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會員是針對個人而非企業收取年費。</a:t>
            </a:r>
            <a:endParaRPr lang="en-US" altLang="zh-TW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TW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費用分為總會費用及分會費用，分會費用由各分會自行決定</a:t>
            </a:r>
            <a:endParaRPr lang="en-US" altLang="zh-TW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en-US" altLang="zh-TW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TW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第一會籍</a:t>
            </a:r>
            <a:endParaRPr lang="en-US" altLang="zh-TW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TW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</a:t>
            </a:r>
            <a:r>
              <a:rPr lang="zh-TW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只能選擇一個</a:t>
            </a:r>
            <a:endParaRPr lang="en-US" altLang="zh-TW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2.</a:t>
            </a:r>
            <a:r>
              <a:rPr lang="zh-TW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喪失第一會籍視同退會，第二會籍自動取消</a:t>
            </a:r>
            <a:endParaRPr lang="en-US" altLang="zh-TW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TW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第二會籍</a:t>
            </a:r>
            <a:endParaRPr lang="en-US" altLang="zh-TW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1.</a:t>
            </a:r>
            <a:r>
              <a:rPr lang="zh-TW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可以擁有多個第二會籍，只要符合該分會要求即可申請</a:t>
            </a:r>
            <a:endParaRPr lang="en-US" altLang="zh-TW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2.</a:t>
            </a:r>
            <a:r>
              <a:rPr lang="zh-TW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每個分會有權制定該分會的第二會籍會員的權利與義務</a:t>
            </a:r>
            <a:endParaRPr lang="en-US" altLang="zh-TW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3.</a:t>
            </a:r>
            <a:r>
              <a:rPr lang="zh-TW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繳納該分會第二會籍會費</a:t>
            </a:r>
            <a:endParaRPr lang="en-US" altLang="zh-CN" sz="1600" dirty="0"/>
          </a:p>
          <a:p>
            <a:pPr>
              <a:lnSpc>
                <a:spcPct val="120000"/>
              </a:lnSpc>
            </a:pPr>
            <a:endParaRPr lang="en-US" altLang="zh-TW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1" name="矩形 30"/>
          <p:cNvSpPr/>
          <p:nvPr/>
        </p:nvSpPr>
        <p:spPr>
          <a:xfrm flipH="1">
            <a:off x="759756" y="1231610"/>
            <a:ext cx="1107611" cy="81943"/>
          </a:xfrm>
          <a:prstGeom prst="rect">
            <a:avLst/>
          </a:prstGeom>
          <a:solidFill>
            <a:srgbClr val="36888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710565" y="1491615"/>
            <a:ext cx="3994150" cy="216471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bg object 17"/>
          <p:cNvSpPr/>
          <p:nvPr userDrawn="1"/>
        </p:nvSpPr>
        <p:spPr>
          <a:xfrm>
            <a:off x="11243945" y="185420"/>
            <a:ext cx="805815" cy="808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任意形状 9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8703179 w 12192000"/>
              <a:gd name="connsiteY0" fmla="*/ 0 h 6564649"/>
              <a:gd name="connsiteX1" fmla="*/ 11338001 w 12192000"/>
              <a:gd name="connsiteY1" fmla="*/ 0 h 6564649"/>
              <a:gd name="connsiteX2" fmla="*/ 11453735 w 12192000"/>
              <a:gd name="connsiteY2" fmla="*/ 180527 h 6564649"/>
              <a:gd name="connsiteX3" fmla="*/ 12163467 w 12192000"/>
              <a:gd name="connsiteY3" fmla="*/ 1863355 h 6564649"/>
              <a:gd name="connsiteX4" fmla="*/ 12192000 w 12192000"/>
              <a:gd name="connsiteY4" fmla="*/ 1986983 h 6564649"/>
              <a:gd name="connsiteX5" fmla="*/ 12192000 w 12192000"/>
              <a:gd name="connsiteY5" fmla="*/ 4871017 h 6564649"/>
              <a:gd name="connsiteX6" fmla="*/ 12163467 w 12192000"/>
              <a:gd name="connsiteY6" fmla="*/ 4994645 h 6564649"/>
              <a:gd name="connsiteX7" fmla="*/ 11604581 w 12192000"/>
              <a:gd name="connsiteY7" fmla="*/ 6415126 h 6564649"/>
              <a:gd name="connsiteX8" fmla="*/ 11518607 w 12192000"/>
              <a:gd name="connsiteY8" fmla="*/ 6564649 h 6564649"/>
              <a:gd name="connsiteX9" fmla="*/ 9048566 w 12192000"/>
              <a:gd name="connsiteY9" fmla="*/ 6564649 h 6564649"/>
              <a:gd name="connsiteX10" fmla="*/ 9142291 w 12192000"/>
              <a:gd name="connsiteY10" fmla="*/ 6475291 h 6564649"/>
              <a:gd name="connsiteX11" fmla="*/ 10404106 w 12192000"/>
              <a:gd name="connsiteY11" fmla="*/ 3429000 h 6564649"/>
              <a:gd name="connsiteX12" fmla="*/ 8836356 w 12192000"/>
              <a:gd name="connsiteY12" fmla="*/ 104656 h 6564649"/>
              <a:gd name="connsiteX13" fmla="*/ 853999 w 12192000"/>
              <a:gd name="connsiteY13" fmla="*/ 0 h 6564649"/>
              <a:gd name="connsiteX14" fmla="*/ 3488821 w 12192000"/>
              <a:gd name="connsiteY14" fmla="*/ 0 h 6564649"/>
              <a:gd name="connsiteX15" fmla="*/ 3355645 w 12192000"/>
              <a:gd name="connsiteY15" fmla="*/ 104656 h 6564649"/>
              <a:gd name="connsiteX16" fmla="*/ 1787894 w 12192000"/>
              <a:gd name="connsiteY16" fmla="*/ 3429000 h 6564649"/>
              <a:gd name="connsiteX17" fmla="*/ 3049709 w 12192000"/>
              <a:gd name="connsiteY17" fmla="*/ 6475291 h 6564649"/>
              <a:gd name="connsiteX18" fmla="*/ 3143434 w 12192000"/>
              <a:gd name="connsiteY18" fmla="*/ 6564649 h 6564649"/>
              <a:gd name="connsiteX19" fmla="*/ 673393 w 12192000"/>
              <a:gd name="connsiteY19" fmla="*/ 6564649 h 6564649"/>
              <a:gd name="connsiteX20" fmla="*/ 587419 w 12192000"/>
              <a:gd name="connsiteY20" fmla="*/ 6415126 h 6564649"/>
              <a:gd name="connsiteX21" fmla="*/ 28533 w 12192000"/>
              <a:gd name="connsiteY21" fmla="*/ 4994645 h 6564649"/>
              <a:gd name="connsiteX22" fmla="*/ 0 w 12192000"/>
              <a:gd name="connsiteY22" fmla="*/ 4871017 h 6564649"/>
              <a:gd name="connsiteX23" fmla="*/ 0 w 12192000"/>
              <a:gd name="connsiteY23" fmla="*/ 1986983 h 6564649"/>
              <a:gd name="connsiteX24" fmla="*/ 28533 w 12192000"/>
              <a:gd name="connsiteY24" fmla="*/ 1863355 h 6564649"/>
              <a:gd name="connsiteX25" fmla="*/ 738265 w 12192000"/>
              <a:gd name="connsiteY25" fmla="*/ 180527 h 6564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92000" h="6564649">
                <a:moveTo>
                  <a:pt x="8703179" y="0"/>
                </a:moveTo>
                <a:lnTo>
                  <a:pt x="11338001" y="0"/>
                </a:lnTo>
                <a:lnTo>
                  <a:pt x="11453735" y="180527"/>
                </a:lnTo>
                <a:cubicBezTo>
                  <a:pt x="11767663" y="697184"/>
                  <a:pt x="12008964" y="1262850"/>
                  <a:pt x="12163467" y="1863355"/>
                </a:cubicBezTo>
                <a:lnTo>
                  <a:pt x="12192000" y="1986983"/>
                </a:lnTo>
                <a:lnTo>
                  <a:pt x="12192000" y="4871017"/>
                </a:lnTo>
                <a:lnTo>
                  <a:pt x="12163467" y="4994645"/>
                </a:lnTo>
                <a:cubicBezTo>
                  <a:pt x="12034714" y="5495067"/>
                  <a:pt x="11845685" y="5971294"/>
                  <a:pt x="11604581" y="6415126"/>
                </a:cubicBezTo>
                <a:lnTo>
                  <a:pt x="11518607" y="6564649"/>
                </a:lnTo>
                <a:lnTo>
                  <a:pt x="9048566" y="6564649"/>
                </a:lnTo>
                <a:lnTo>
                  <a:pt x="9142291" y="6475291"/>
                </a:lnTo>
                <a:cubicBezTo>
                  <a:pt x="9921905" y="5695677"/>
                  <a:pt x="10404106" y="4618651"/>
                  <a:pt x="10404106" y="3429000"/>
                </a:cubicBezTo>
                <a:cubicBezTo>
                  <a:pt x="10404106" y="2090643"/>
                  <a:pt x="9793820" y="894826"/>
                  <a:pt x="8836356" y="104656"/>
                </a:cubicBezTo>
                <a:close/>
                <a:moveTo>
                  <a:pt x="853999" y="0"/>
                </a:moveTo>
                <a:lnTo>
                  <a:pt x="3488821" y="0"/>
                </a:lnTo>
                <a:lnTo>
                  <a:pt x="3355645" y="104656"/>
                </a:lnTo>
                <a:cubicBezTo>
                  <a:pt x="2398180" y="894826"/>
                  <a:pt x="1787894" y="2090643"/>
                  <a:pt x="1787894" y="3429000"/>
                </a:cubicBezTo>
                <a:cubicBezTo>
                  <a:pt x="1787894" y="4618651"/>
                  <a:pt x="2270096" y="5695677"/>
                  <a:pt x="3049709" y="6475291"/>
                </a:cubicBezTo>
                <a:lnTo>
                  <a:pt x="3143434" y="6564649"/>
                </a:lnTo>
                <a:lnTo>
                  <a:pt x="673393" y="6564649"/>
                </a:lnTo>
                <a:lnTo>
                  <a:pt x="587419" y="6415126"/>
                </a:lnTo>
                <a:cubicBezTo>
                  <a:pt x="346315" y="5971294"/>
                  <a:pt x="157286" y="5495067"/>
                  <a:pt x="28533" y="4994645"/>
                </a:cubicBezTo>
                <a:lnTo>
                  <a:pt x="0" y="4871017"/>
                </a:lnTo>
                <a:lnTo>
                  <a:pt x="0" y="1986983"/>
                </a:lnTo>
                <a:lnTo>
                  <a:pt x="28533" y="1863355"/>
                </a:lnTo>
                <a:cubicBezTo>
                  <a:pt x="183037" y="1262850"/>
                  <a:pt x="424337" y="697184"/>
                  <a:pt x="738265" y="180527"/>
                </a:cubicBezTo>
                <a:close/>
              </a:path>
            </a:pathLst>
          </a:custGeom>
          <a:solidFill>
            <a:schemeClr val="accent1">
              <a:alpha val="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000000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0" y="2995930"/>
            <a:ext cx="12192000" cy="3846830"/>
          </a:xfrm>
          <a:prstGeom prst="rect">
            <a:avLst/>
          </a:prstGeom>
          <a:solidFill>
            <a:srgbClr val="343438">
              <a:alpha val="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899028" y="3026773"/>
            <a:ext cx="7937500" cy="3172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每位會員加入協會後有且僅有一次申請暫停會籍的機會，由於私人原因：身體情況、生活變故、國外生活等情況，申請人須先聯繫秘書填寫“暫停會籍申請表”，提交後由秘書處整理發送至該分會Eboard審核，按分會規則通過審核後，由秘書告知會員結果並將會員移除所有YEN官方群組，完成暫停會籍流程。</a:t>
            </a:r>
            <a:endParaRPr lang="zh-CN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暫停會籍以財年（當年度6月1日至次年5月31日）為一個年度核算，會籍暫停時限最多為一財年，但須退出全部官方資訊平臺及通訊群組以及私董會小組；新財年繳交會費之後因突發情況 需暫停會籍會員6 月 30 日之前給予全額退費，7 月 1 號之後暫停會籍的會員不予退費。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20000"/>
              </a:lnSpc>
            </a:pPr>
            <a:endParaRPr lang="zh-CN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會員在一年內重新啟動會籍無需走招募審核流程，超過一年時視為自動退會，重新加入協會需要經過審核。</a:t>
            </a:r>
            <a:endParaRPr lang="zh-CN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宋体" pitchFamily="2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518914" y="731026"/>
            <a:ext cx="1818646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CN" altLang="zh-CN" sz="3200" dirty="0">
                <a:solidFill>
                  <a:srgbClr val="368882"/>
                </a:solidFill>
                <a:latin typeface="汉仪雅酷黑 75W" panose="020B0804020202020204" charset="-122"/>
                <a:ea typeface="汉仪雅酷黑 75W" panose="020B0804020202020204" charset="-122"/>
                <a:sym typeface="+mn-ea"/>
              </a:rPr>
              <a:t>會籍轉換</a:t>
            </a:r>
            <a:endParaRPr lang="zh-CN" altLang="zh-CN" sz="3200" dirty="0">
              <a:solidFill>
                <a:srgbClr val="368882"/>
              </a:solidFill>
              <a:latin typeface="汉仪雅酷黑 75W" panose="020B0804020202020204" charset="-122"/>
              <a:ea typeface="汉仪雅酷黑 75W" panose="020B0804020202020204" charset="-122"/>
              <a:cs typeface="字魂105号-简雅黑" panose="02010600030101010101" pitchFamily="2" charset="-122"/>
              <a:sym typeface="+mn-ea"/>
            </a:endParaRPr>
          </a:p>
        </p:txBody>
      </p:sp>
      <p:sp>
        <p:nvSpPr>
          <p:cNvPr id="33" name="efficiency_158344"/>
          <p:cNvSpPr>
            <a:spLocks noChangeAspect="1"/>
          </p:cNvSpPr>
          <p:nvPr/>
        </p:nvSpPr>
        <p:spPr bwMode="auto">
          <a:xfrm>
            <a:off x="600886" y="636592"/>
            <a:ext cx="816408" cy="814978"/>
          </a:xfrm>
          <a:custGeom>
            <a:avLst/>
            <a:gdLst>
              <a:gd name="connsiteX0" fmla="*/ 360585 w 604110"/>
              <a:gd name="connsiteY0" fmla="*/ 233916 h 603052"/>
              <a:gd name="connsiteX1" fmla="*/ 380012 w 604110"/>
              <a:gd name="connsiteY1" fmla="*/ 241933 h 603052"/>
              <a:gd name="connsiteX2" fmla="*/ 380012 w 604110"/>
              <a:gd name="connsiteY2" fmla="*/ 280718 h 603052"/>
              <a:gd name="connsiteX3" fmla="*/ 297635 w 604110"/>
              <a:gd name="connsiteY3" fmla="*/ 362947 h 603052"/>
              <a:gd name="connsiteX4" fmla="*/ 278277 w 604110"/>
              <a:gd name="connsiteY4" fmla="*/ 371033 h 603052"/>
              <a:gd name="connsiteX5" fmla="*/ 258781 w 604110"/>
              <a:gd name="connsiteY5" fmla="*/ 362947 h 603052"/>
              <a:gd name="connsiteX6" fmla="*/ 222260 w 604110"/>
              <a:gd name="connsiteY6" fmla="*/ 326355 h 603052"/>
              <a:gd name="connsiteX7" fmla="*/ 222260 w 604110"/>
              <a:gd name="connsiteY7" fmla="*/ 287707 h 603052"/>
              <a:gd name="connsiteX8" fmla="*/ 260977 w 604110"/>
              <a:gd name="connsiteY8" fmla="*/ 287707 h 603052"/>
              <a:gd name="connsiteX9" fmla="*/ 278277 w 604110"/>
              <a:gd name="connsiteY9" fmla="*/ 304838 h 603052"/>
              <a:gd name="connsiteX10" fmla="*/ 341158 w 604110"/>
              <a:gd name="connsiteY10" fmla="*/ 241933 h 603052"/>
              <a:gd name="connsiteX11" fmla="*/ 360585 w 604110"/>
              <a:gd name="connsiteY11" fmla="*/ 233916 h 603052"/>
              <a:gd name="connsiteX12" fmla="*/ 274595 w 604110"/>
              <a:gd name="connsiteY12" fmla="*/ 54823 h 603052"/>
              <a:gd name="connsiteX13" fmla="*/ 274595 w 604110"/>
              <a:gd name="connsiteY13" fmla="*/ 89087 h 603052"/>
              <a:gd name="connsiteX14" fmla="*/ 254001 w 604110"/>
              <a:gd name="connsiteY14" fmla="*/ 115676 h 603052"/>
              <a:gd name="connsiteX15" fmla="*/ 204436 w 604110"/>
              <a:gd name="connsiteY15" fmla="*/ 136235 h 603052"/>
              <a:gd name="connsiteX16" fmla="*/ 171073 w 604110"/>
              <a:gd name="connsiteY16" fmla="*/ 131986 h 603052"/>
              <a:gd name="connsiteX17" fmla="*/ 146771 w 604110"/>
              <a:gd name="connsiteY17" fmla="*/ 107727 h 603052"/>
              <a:gd name="connsiteX18" fmla="*/ 107916 w 604110"/>
              <a:gd name="connsiteY18" fmla="*/ 146514 h 603052"/>
              <a:gd name="connsiteX19" fmla="*/ 132218 w 604110"/>
              <a:gd name="connsiteY19" fmla="*/ 170773 h 603052"/>
              <a:gd name="connsiteX20" fmla="*/ 136474 w 604110"/>
              <a:gd name="connsiteY20" fmla="*/ 204078 h 603052"/>
              <a:gd name="connsiteX21" fmla="*/ 115879 w 604110"/>
              <a:gd name="connsiteY21" fmla="*/ 253556 h 603052"/>
              <a:gd name="connsiteX22" fmla="*/ 89244 w 604110"/>
              <a:gd name="connsiteY22" fmla="*/ 274115 h 603052"/>
              <a:gd name="connsiteX23" fmla="*/ 54919 w 604110"/>
              <a:gd name="connsiteY23" fmla="*/ 274115 h 603052"/>
              <a:gd name="connsiteX24" fmla="*/ 54919 w 604110"/>
              <a:gd name="connsiteY24" fmla="*/ 328937 h 603052"/>
              <a:gd name="connsiteX25" fmla="*/ 89244 w 604110"/>
              <a:gd name="connsiteY25" fmla="*/ 328937 h 603052"/>
              <a:gd name="connsiteX26" fmla="*/ 115879 w 604110"/>
              <a:gd name="connsiteY26" fmla="*/ 349496 h 603052"/>
              <a:gd name="connsiteX27" fmla="*/ 136474 w 604110"/>
              <a:gd name="connsiteY27" fmla="*/ 398974 h 603052"/>
              <a:gd name="connsiteX28" fmla="*/ 132218 w 604110"/>
              <a:gd name="connsiteY28" fmla="*/ 432279 h 603052"/>
              <a:gd name="connsiteX29" fmla="*/ 107916 w 604110"/>
              <a:gd name="connsiteY29" fmla="*/ 456538 h 603052"/>
              <a:gd name="connsiteX30" fmla="*/ 146771 w 604110"/>
              <a:gd name="connsiteY30" fmla="*/ 495325 h 603052"/>
              <a:gd name="connsiteX31" fmla="*/ 171073 w 604110"/>
              <a:gd name="connsiteY31" fmla="*/ 471066 h 603052"/>
              <a:gd name="connsiteX32" fmla="*/ 204436 w 604110"/>
              <a:gd name="connsiteY32" fmla="*/ 466817 h 603052"/>
              <a:gd name="connsiteX33" fmla="*/ 254001 w 604110"/>
              <a:gd name="connsiteY33" fmla="*/ 487376 h 603052"/>
              <a:gd name="connsiteX34" fmla="*/ 274595 w 604110"/>
              <a:gd name="connsiteY34" fmla="*/ 513965 h 603052"/>
              <a:gd name="connsiteX35" fmla="*/ 274595 w 604110"/>
              <a:gd name="connsiteY35" fmla="*/ 548229 h 603052"/>
              <a:gd name="connsiteX36" fmla="*/ 329515 w 604110"/>
              <a:gd name="connsiteY36" fmla="*/ 548229 h 603052"/>
              <a:gd name="connsiteX37" fmla="*/ 329515 w 604110"/>
              <a:gd name="connsiteY37" fmla="*/ 513965 h 603052"/>
              <a:gd name="connsiteX38" fmla="*/ 350109 w 604110"/>
              <a:gd name="connsiteY38" fmla="*/ 487376 h 603052"/>
              <a:gd name="connsiteX39" fmla="*/ 399674 w 604110"/>
              <a:gd name="connsiteY39" fmla="*/ 466817 h 603052"/>
              <a:gd name="connsiteX40" fmla="*/ 433037 w 604110"/>
              <a:gd name="connsiteY40" fmla="*/ 471066 h 603052"/>
              <a:gd name="connsiteX41" fmla="*/ 457339 w 604110"/>
              <a:gd name="connsiteY41" fmla="*/ 495325 h 603052"/>
              <a:gd name="connsiteX42" fmla="*/ 496194 w 604110"/>
              <a:gd name="connsiteY42" fmla="*/ 456538 h 603052"/>
              <a:gd name="connsiteX43" fmla="*/ 471892 w 604110"/>
              <a:gd name="connsiteY43" fmla="*/ 432279 h 603052"/>
              <a:gd name="connsiteX44" fmla="*/ 467636 w 604110"/>
              <a:gd name="connsiteY44" fmla="*/ 398974 h 603052"/>
              <a:gd name="connsiteX45" fmla="*/ 488231 w 604110"/>
              <a:gd name="connsiteY45" fmla="*/ 349496 h 603052"/>
              <a:gd name="connsiteX46" fmla="*/ 514866 w 604110"/>
              <a:gd name="connsiteY46" fmla="*/ 328937 h 603052"/>
              <a:gd name="connsiteX47" fmla="*/ 549191 w 604110"/>
              <a:gd name="connsiteY47" fmla="*/ 328937 h 603052"/>
              <a:gd name="connsiteX48" fmla="*/ 549191 w 604110"/>
              <a:gd name="connsiteY48" fmla="*/ 274115 h 603052"/>
              <a:gd name="connsiteX49" fmla="*/ 514866 w 604110"/>
              <a:gd name="connsiteY49" fmla="*/ 274115 h 603052"/>
              <a:gd name="connsiteX50" fmla="*/ 488231 w 604110"/>
              <a:gd name="connsiteY50" fmla="*/ 253556 h 603052"/>
              <a:gd name="connsiteX51" fmla="*/ 467636 w 604110"/>
              <a:gd name="connsiteY51" fmla="*/ 204078 h 603052"/>
              <a:gd name="connsiteX52" fmla="*/ 471892 w 604110"/>
              <a:gd name="connsiteY52" fmla="*/ 170773 h 603052"/>
              <a:gd name="connsiteX53" fmla="*/ 496194 w 604110"/>
              <a:gd name="connsiteY53" fmla="*/ 146514 h 603052"/>
              <a:gd name="connsiteX54" fmla="*/ 457339 w 604110"/>
              <a:gd name="connsiteY54" fmla="*/ 107727 h 603052"/>
              <a:gd name="connsiteX55" fmla="*/ 433037 w 604110"/>
              <a:gd name="connsiteY55" fmla="*/ 131986 h 603052"/>
              <a:gd name="connsiteX56" fmla="*/ 399674 w 604110"/>
              <a:gd name="connsiteY56" fmla="*/ 136235 h 603052"/>
              <a:gd name="connsiteX57" fmla="*/ 350109 w 604110"/>
              <a:gd name="connsiteY57" fmla="*/ 115676 h 603052"/>
              <a:gd name="connsiteX58" fmla="*/ 329515 w 604110"/>
              <a:gd name="connsiteY58" fmla="*/ 89087 h 603052"/>
              <a:gd name="connsiteX59" fmla="*/ 329515 w 604110"/>
              <a:gd name="connsiteY59" fmla="*/ 54823 h 603052"/>
              <a:gd name="connsiteX60" fmla="*/ 247136 w 604110"/>
              <a:gd name="connsiteY60" fmla="*/ 0 h 603052"/>
              <a:gd name="connsiteX61" fmla="*/ 356974 w 604110"/>
              <a:gd name="connsiteY61" fmla="*/ 0 h 603052"/>
              <a:gd name="connsiteX62" fmla="*/ 384434 w 604110"/>
              <a:gd name="connsiteY62" fmla="*/ 27411 h 603052"/>
              <a:gd name="connsiteX63" fmla="*/ 384434 w 604110"/>
              <a:gd name="connsiteY63" fmla="*/ 68940 h 603052"/>
              <a:gd name="connsiteX64" fmla="*/ 408598 w 604110"/>
              <a:gd name="connsiteY64" fmla="*/ 78945 h 603052"/>
              <a:gd name="connsiteX65" fmla="*/ 437980 w 604110"/>
              <a:gd name="connsiteY65" fmla="*/ 49615 h 603052"/>
              <a:gd name="connsiteX66" fmla="*/ 457339 w 604110"/>
              <a:gd name="connsiteY66" fmla="*/ 41528 h 603052"/>
              <a:gd name="connsiteX67" fmla="*/ 476835 w 604110"/>
              <a:gd name="connsiteY67" fmla="*/ 49615 h 603052"/>
              <a:gd name="connsiteX68" fmla="*/ 554408 w 604110"/>
              <a:gd name="connsiteY68" fmla="*/ 127052 h 603052"/>
              <a:gd name="connsiteX69" fmla="*/ 554408 w 604110"/>
              <a:gd name="connsiteY69" fmla="*/ 165839 h 603052"/>
              <a:gd name="connsiteX70" fmla="*/ 525026 w 604110"/>
              <a:gd name="connsiteY70" fmla="*/ 195170 h 603052"/>
              <a:gd name="connsiteX71" fmla="*/ 535049 w 604110"/>
              <a:gd name="connsiteY71" fmla="*/ 219292 h 603052"/>
              <a:gd name="connsiteX72" fmla="*/ 576650 w 604110"/>
              <a:gd name="connsiteY72" fmla="*/ 219292 h 603052"/>
              <a:gd name="connsiteX73" fmla="*/ 604110 w 604110"/>
              <a:gd name="connsiteY73" fmla="*/ 246703 h 603052"/>
              <a:gd name="connsiteX74" fmla="*/ 604110 w 604110"/>
              <a:gd name="connsiteY74" fmla="*/ 356349 h 603052"/>
              <a:gd name="connsiteX75" fmla="*/ 576650 w 604110"/>
              <a:gd name="connsiteY75" fmla="*/ 383760 h 603052"/>
              <a:gd name="connsiteX76" fmla="*/ 535187 w 604110"/>
              <a:gd name="connsiteY76" fmla="*/ 383760 h 603052"/>
              <a:gd name="connsiteX77" fmla="*/ 525026 w 604110"/>
              <a:gd name="connsiteY77" fmla="*/ 407882 h 603052"/>
              <a:gd name="connsiteX78" fmla="*/ 554408 w 604110"/>
              <a:gd name="connsiteY78" fmla="*/ 437213 h 603052"/>
              <a:gd name="connsiteX79" fmla="*/ 554408 w 604110"/>
              <a:gd name="connsiteY79" fmla="*/ 476000 h 603052"/>
              <a:gd name="connsiteX80" fmla="*/ 476835 w 604110"/>
              <a:gd name="connsiteY80" fmla="*/ 553437 h 603052"/>
              <a:gd name="connsiteX81" fmla="*/ 437980 w 604110"/>
              <a:gd name="connsiteY81" fmla="*/ 553437 h 603052"/>
              <a:gd name="connsiteX82" fmla="*/ 408598 w 604110"/>
              <a:gd name="connsiteY82" fmla="*/ 524107 h 603052"/>
              <a:gd name="connsiteX83" fmla="*/ 384434 w 604110"/>
              <a:gd name="connsiteY83" fmla="*/ 534112 h 603052"/>
              <a:gd name="connsiteX84" fmla="*/ 384434 w 604110"/>
              <a:gd name="connsiteY84" fmla="*/ 575641 h 603052"/>
              <a:gd name="connsiteX85" fmla="*/ 356974 w 604110"/>
              <a:gd name="connsiteY85" fmla="*/ 603052 h 603052"/>
              <a:gd name="connsiteX86" fmla="*/ 247136 w 604110"/>
              <a:gd name="connsiteY86" fmla="*/ 603052 h 603052"/>
              <a:gd name="connsiteX87" fmla="*/ 219676 w 604110"/>
              <a:gd name="connsiteY87" fmla="*/ 575641 h 603052"/>
              <a:gd name="connsiteX88" fmla="*/ 219676 w 604110"/>
              <a:gd name="connsiteY88" fmla="*/ 534112 h 603052"/>
              <a:gd name="connsiteX89" fmla="*/ 195512 w 604110"/>
              <a:gd name="connsiteY89" fmla="*/ 524107 h 603052"/>
              <a:gd name="connsiteX90" fmla="*/ 166130 w 604110"/>
              <a:gd name="connsiteY90" fmla="*/ 553437 h 603052"/>
              <a:gd name="connsiteX91" fmla="*/ 127275 w 604110"/>
              <a:gd name="connsiteY91" fmla="*/ 553437 h 603052"/>
              <a:gd name="connsiteX92" fmla="*/ 49702 w 604110"/>
              <a:gd name="connsiteY92" fmla="*/ 476000 h 603052"/>
              <a:gd name="connsiteX93" fmla="*/ 41601 w 604110"/>
              <a:gd name="connsiteY93" fmla="*/ 456538 h 603052"/>
              <a:gd name="connsiteX94" fmla="*/ 49702 w 604110"/>
              <a:gd name="connsiteY94" fmla="*/ 437213 h 603052"/>
              <a:gd name="connsiteX95" fmla="*/ 79083 w 604110"/>
              <a:gd name="connsiteY95" fmla="*/ 407882 h 603052"/>
              <a:gd name="connsiteX96" fmla="*/ 69061 w 604110"/>
              <a:gd name="connsiteY96" fmla="*/ 383760 h 603052"/>
              <a:gd name="connsiteX97" fmla="*/ 27460 w 604110"/>
              <a:gd name="connsiteY97" fmla="*/ 383760 h 603052"/>
              <a:gd name="connsiteX98" fmla="*/ 0 w 604110"/>
              <a:gd name="connsiteY98" fmla="*/ 356349 h 603052"/>
              <a:gd name="connsiteX99" fmla="*/ 0 w 604110"/>
              <a:gd name="connsiteY99" fmla="*/ 246703 h 603052"/>
              <a:gd name="connsiteX100" fmla="*/ 27460 w 604110"/>
              <a:gd name="connsiteY100" fmla="*/ 219292 h 603052"/>
              <a:gd name="connsiteX101" fmla="*/ 69061 w 604110"/>
              <a:gd name="connsiteY101" fmla="*/ 219292 h 603052"/>
              <a:gd name="connsiteX102" fmla="*/ 79083 w 604110"/>
              <a:gd name="connsiteY102" fmla="*/ 195170 h 603052"/>
              <a:gd name="connsiteX103" fmla="*/ 49702 w 604110"/>
              <a:gd name="connsiteY103" fmla="*/ 165839 h 603052"/>
              <a:gd name="connsiteX104" fmla="*/ 49702 w 604110"/>
              <a:gd name="connsiteY104" fmla="*/ 127052 h 603052"/>
              <a:gd name="connsiteX105" fmla="*/ 127275 w 604110"/>
              <a:gd name="connsiteY105" fmla="*/ 49615 h 603052"/>
              <a:gd name="connsiteX106" fmla="*/ 166130 w 604110"/>
              <a:gd name="connsiteY106" fmla="*/ 49615 h 603052"/>
              <a:gd name="connsiteX107" fmla="*/ 195512 w 604110"/>
              <a:gd name="connsiteY107" fmla="*/ 78945 h 603052"/>
              <a:gd name="connsiteX108" fmla="*/ 219676 w 604110"/>
              <a:gd name="connsiteY108" fmla="*/ 68940 h 603052"/>
              <a:gd name="connsiteX109" fmla="*/ 219676 w 604110"/>
              <a:gd name="connsiteY109" fmla="*/ 27411 h 603052"/>
              <a:gd name="connsiteX110" fmla="*/ 247136 w 604110"/>
              <a:gd name="connsiteY110" fmla="*/ 0 h 603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604110" h="603052">
                <a:moveTo>
                  <a:pt x="360585" y="233916"/>
                </a:moveTo>
                <a:cubicBezTo>
                  <a:pt x="367621" y="233916"/>
                  <a:pt x="374658" y="236588"/>
                  <a:pt x="380012" y="241933"/>
                </a:cubicBezTo>
                <a:cubicBezTo>
                  <a:pt x="390721" y="252623"/>
                  <a:pt x="390721" y="270028"/>
                  <a:pt x="380012" y="280718"/>
                </a:cubicBezTo>
                <a:lnTo>
                  <a:pt x="297635" y="362947"/>
                </a:lnTo>
                <a:cubicBezTo>
                  <a:pt x="292281" y="368292"/>
                  <a:pt x="285279" y="371033"/>
                  <a:pt x="278277" y="371033"/>
                </a:cubicBezTo>
                <a:cubicBezTo>
                  <a:pt x="271137" y="371033"/>
                  <a:pt x="264135" y="368292"/>
                  <a:pt x="258781" y="362947"/>
                </a:cubicBezTo>
                <a:lnTo>
                  <a:pt x="222260" y="326355"/>
                </a:lnTo>
                <a:cubicBezTo>
                  <a:pt x="211414" y="315665"/>
                  <a:pt x="211414" y="298397"/>
                  <a:pt x="222260" y="287707"/>
                </a:cubicBezTo>
                <a:cubicBezTo>
                  <a:pt x="232969" y="276880"/>
                  <a:pt x="250268" y="276880"/>
                  <a:pt x="260977" y="287707"/>
                </a:cubicBezTo>
                <a:lnTo>
                  <a:pt x="278277" y="304838"/>
                </a:lnTo>
                <a:lnTo>
                  <a:pt x="341158" y="241933"/>
                </a:lnTo>
                <a:cubicBezTo>
                  <a:pt x="346512" y="236588"/>
                  <a:pt x="353549" y="233916"/>
                  <a:pt x="360585" y="233916"/>
                </a:cubicBezTo>
                <a:close/>
                <a:moveTo>
                  <a:pt x="274595" y="54823"/>
                </a:moveTo>
                <a:lnTo>
                  <a:pt x="274595" y="89087"/>
                </a:lnTo>
                <a:cubicBezTo>
                  <a:pt x="274595" y="101696"/>
                  <a:pt x="266083" y="112524"/>
                  <a:pt x="254001" y="115676"/>
                </a:cubicBezTo>
                <a:cubicBezTo>
                  <a:pt x="236701" y="120199"/>
                  <a:pt x="219951" y="127052"/>
                  <a:pt x="204436" y="136235"/>
                </a:cubicBezTo>
                <a:cubicBezTo>
                  <a:pt x="193590" y="142540"/>
                  <a:pt x="179860" y="140895"/>
                  <a:pt x="171073" y="131986"/>
                </a:cubicBezTo>
                <a:lnTo>
                  <a:pt x="146771" y="107727"/>
                </a:lnTo>
                <a:lnTo>
                  <a:pt x="107916" y="146514"/>
                </a:lnTo>
                <a:lnTo>
                  <a:pt x="132218" y="170773"/>
                </a:lnTo>
                <a:cubicBezTo>
                  <a:pt x="141142" y="179545"/>
                  <a:pt x="142790" y="193251"/>
                  <a:pt x="136474" y="204078"/>
                </a:cubicBezTo>
                <a:cubicBezTo>
                  <a:pt x="127275" y="219566"/>
                  <a:pt x="120410" y="236287"/>
                  <a:pt x="115879" y="253556"/>
                </a:cubicBezTo>
                <a:cubicBezTo>
                  <a:pt x="112721" y="265617"/>
                  <a:pt x="101875" y="274115"/>
                  <a:pt x="89244" y="274115"/>
                </a:cubicBezTo>
                <a:lnTo>
                  <a:pt x="54919" y="274115"/>
                </a:lnTo>
                <a:lnTo>
                  <a:pt x="54919" y="328937"/>
                </a:lnTo>
                <a:lnTo>
                  <a:pt x="89244" y="328937"/>
                </a:lnTo>
                <a:cubicBezTo>
                  <a:pt x="101875" y="328937"/>
                  <a:pt x="112721" y="337435"/>
                  <a:pt x="115879" y="349496"/>
                </a:cubicBezTo>
                <a:cubicBezTo>
                  <a:pt x="120410" y="366765"/>
                  <a:pt x="127275" y="383486"/>
                  <a:pt x="136474" y="398974"/>
                </a:cubicBezTo>
                <a:cubicBezTo>
                  <a:pt x="142790" y="409801"/>
                  <a:pt x="141142" y="423507"/>
                  <a:pt x="132218" y="432279"/>
                </a:cubicBezTo>
                <a:lnTo>
                  <a:pt x="107916" y="456538"/>
                </a:lnTo>
                <a:lnTo>
                  <a:pt x="146771" y="495325"/>
                </a:lnTo>
                <a:lnTo>
                  <a:pt x="171073" y="471066"/>
                </a:lnTo>
                <a:cubicBezTo>
                  <a:pt x="179860" y="462157"/>
                  <a:pt x="193590" y="460512"/>
                  <a:pt x="204436" y="466817"/>
                </a:cubicBezTo>
                <a:cubicBezTo>
                  <a:pt x="219951" y="476000"/>
                  <a:pt x="236701" y="482853"/>
                  <a:pt x="254001" y="487376"/>
                </a:cubicBezTo>
                <a:cubicBezTo>
                  <a:pt x="266083" y="490528"/>
                  <a:pt x="274595" y="501356"/>
                  <a:pt x="274595" y="513965"/>
                </a:cubicBezTo>
                <a:lnTo>
                  <a:pt x="274595" y="548229"/>
                </a:lnTo>
                <a:lnTo>
                  <a:pt x="329515" y="548229"/>
                </a:lnTo>
                <a:lnTo>
                  <a:pt x="329515" y="513965"/>
                </a:lnTo>
                <a:cubicBezTo>
                  <a:pt x="329515" y="501356"/>
                  <a:pt x="338027" y="490528"/>
                  <a:pt x="350109" y="487376"/>
                </a:cubicBezTo>
                <a:cubicBezTo>
                  <a:pt x="367409" y="482853"/>
                  <a:pt x="384159" y="476000"/>
                  <a:pt x="399674" y="466817"/>
                </a:cubicBezTo>
                <a:cubicBezTo>
                  <a:pt x="410520" y="460512"/>
                  <a:pt x="424250" y="462157"/>
                  <a:pt x="433037" y="471066"/>
                </a:cubicBezTo>
                <a:lnTo>
                  <a:pt x="457339" y="495325"/>
                </a:lnTo>
                <a:lnTo>
                  <a:pt x="496194" y="456538"/>
                </a:lnTo>
                <a:lnTo>
                  <a:pt x="471892" y="432279"/>
                </a:lnTo>
                <a:cubicBezTo>
                  <a:pt x="462968" y="423507"/>
                  <a:pt x="461320" y="409801"/>
                  <a:pt x="467636" y="398974"/>
                </a:cubicBezTo>
                <a:cubicBezTo>
                  <a:pt x="476835" y="383486"/>
                  <a:pt x="483700" y="366765"/>
                  <a:pt x="488231" y="349496"/>
                </a:cubicBezTo>
                <a:cubicBezTo>
                  <a:pt x="491389" y="337435"/>
                  <a:pt x="502235" y="328937"/>
                  <a:pt x="514866" y="328937"/>
                </a:cubicBezTo>
                <a:lnTo>
                  <a:pt x="549191" y="328937"/>
                </a:lnTo>
                <a:lnTo>
                  <a:pt x="549191" y="274115"/>
                </a:lnTo>
                <a:lnTo>
                  <a:pt x="514866" y="274115"/>
                </a:lnTo>
                <a:cubicBezTo>
                  <a:pt x="502235" y="274115"/>
                  <a:pt x="491389" y="265617"/>
                  <a:pt x="488231" y="253556"/>
                </a:cubicBezTo>
                <a:cubicBezTo>
                  <a:pt x="483700" y="236287"/>
                  <a:pt x="476835" y="219566"/>
                  <a:pt x="467636" y="204078"/>
                </a:cubicBezTo>
                <a:cubicBezTo>
                  <a:pt x="461320" y="193251"/>
                  <a:pt x="462968" y="179545"/>
                  <a:pt x="471892" y="170773"/>
                </a:cubicBezTo>
                <a:lnTo>
                  <a:pt x="496194" y="146514"/>
                </a:lnTo>
                <a:lnTo>
                  <a:pt x="457339" y="107727"/>
                </a:lnTo>
                <a:lnTo>
                  <a:pt x="433037" y="131986"/>
                </a:lnTo>
                <a:cubicBezTo>
                  <a:pt x="424250" y="140895"/>
                  <a:pt x="410520" y="142540"/>
                  <a:pt x="399674" y="136235"/>
                </a:cubicBezTo>
                <a:cubicBezTo>
                  <a:pt x="384159" y="127052"/>
                  <a:pt x="367409" y="120199"/>
                  <a:pt x="350109" y="115676"/>
                </a:cubicBezTo>
                <a:cubicBezTo>
                  <a:pt x="338027" y="112524"/>
                  <a:pt x="329515" y="101696"/>
                  <a:pt x="329515" y="89087"/>
                </a:cubicBezTo>
                <a:lnTo>
                  <a:pt x="329515" y="54823"/>
                </a:lnTo>
                <a:close/>
                <a:moveTo>
                  <a:pt x="247136" y="0"/>
                </a:moveTo>
                <a:lnTo>
                  <a:pt x="356974" y="0"/>
                </a:lnTo>
                <a:cubicBezTo>
                  <a:pt x="372077" y="0"/>
                  <a:pt x="384434" y="12335"/>
                  <a:pt x="384434" y="27411"/>
                </a:cubicBezTo>
                <a:lnTo>
                  <a:pt x="384434" y="68940"/>
                </a:lnTo>
                <a:cubicBezTo>
                  <a:pt x="392672" y="71818"/>
                  <a:pt x="400772" y="75107"/>
                  <a:pt x="408598" y="78945"/>
                </a:cubicBezTo>
                <a:lnTo>
                  <a:pt x="437980" y="49615"/>
                </a:lnTo>
                <a:cubicBezTo>
                  <a:pt x="443060" y="44407"/>
                  <a:pt x="450062" y="41528"/>
                  <a:pt x="457339" y="41528"/>
                </a:cubicBezTo>
                <a:cubicBezTo>
                  <a:pt x="464616" y="41528"/>
                  <a:pt x="471618" y="44407"/>
                  <a:pt x="476835" y="49615"/>
                </a:cubicBezTo>
                <a:lnTo>
                  <a:pt x="554408" y="127052"/>
                </a:lnTo>
                <a:cubicBezTo>
                  <a:pt x="565255" y="137743"/>
                  <a:pt x="565255" y="155149"/>
                  <a:pt x="554408" y="165839"/>
                </a:cubicBezTo>
                <a:lnTo>
                  <a:pt x="525026" y="195170"/>
                </a:lnTo>
                <a:cubicBezTo>
                  <a:pt x="528871" y="202982"/>
                  <a:pt x="532166" y="211068"/>
                  <a:pt x="535049" y="219292"/>
                </a:cubicBezTo>
                <a:lnTo>
                  <a:pt x="576650" y="219292"/>
                </a:lnTo>
                <a:cubicBezTo>
                  <a:pt x="591753" y="219292"/>
                  <a:pt x="604110" y="231627"/>
                  <a:pt x="604110" y="246703"/>
                </a:cubicBezTo>
                <a:lnTo>
                  <a:pt x="604110" y="356349"/>
                </a:lnTo>
                <a:cubicBezTo>
                  <a:pt x="604110" y="371425"/>
                  <a:pt x="591753" y="383760"/>
                  <a:pt x="576650" y="383760"/>
                </a:cubicBezTo>
                <a:lnTo>
                  <a:pt x="535187" y="383760"/>
                </a:lnTo>
                <a:cubicBezTo>
                  <a:pt x="532166" y="391984"/>
                  <a:pt x="528871" y="400070"/>
                  <a:pt x="525026" y="407882"/>
                </a:cubicBezTo>
                <a:lnTo>
                  <a:pt x="554408" y="437213"/>
                </a:lnTo>
                <a:cubicBezTo>
                  <a:pt x="565255" y="447903"/>
                  <a:pt x="565255" y="465309"/>
                  <a:pt x="554408" y="476000"/>
                </a:cubicBezTo>
                <a:lnTo>
                  <a:pt x="476835" y="553437"/>
                </a:lnTo>
                <a:cubicBezTo>
                  <a:pt x="466126" y="564265"/>
                  <a:pt x="448689" y="564265"/>
                  <a:pt x="437980" y="553437"/>
                </a:cubicBezTo>
                <a:lnTo>
                  <a:pt x="408598" y="524107"/>
                </a:lnTo>
                <a:cubicBezTo>
                  <a:pt x="400772" y="527945"/>
                  <a:pt x="392672" y="531234"/>
                  <a:pt x="384434" y="534112"/>
                </a:cubicBezTo>
                <a:lnTo>
                  <a:pt x="384434" y="575641"/>
                </a:lnTo>
                <a:cubicBezTo>
                  <a:pt x="384434" y="590717"/>
                  <a:pt x="372077" y="603052"/>
                  <a:pt x="356974" y="603052"/>
                </a:cubicBezTo>
                <a:lnTo>
                  <a:pt x="247136" y="603052"/>
                </a:lnTo>
                <a:cubicBezTo>
                  <a:pt x="232033" y="603052"/>
                  <a:pt x="219676" y="590717"/>
                  <a:pt x="219676" y="575641"/>
                </a:cubicBezTo>
                <a:lnTo>
                  <a:pt x="219676" y="534112"/>
                </a:lnTo>
                <a:cubicBezTo>
                  <a:pt x="211438" y="531234"/>
                  <a:pt x="203338" y="527945"/>
                  <a:pt x="195512" y="524107"/>
                </a:cubicBezTo>
                <a:lnTo>
                  <a:pt x="166130" y="553437"/>
                </a:lnTo>
                <a:cubicBezTo>
                  <a:pt x="155421" y="564265"/>
                  <a:pt x="137984" y="564265"/>
                  <a:pt x="127275" y="553437"/>
                </a:cubicBezTo>
                <a:lnTo>
                  <a:pt x="49702" y="476000"/>
                </a:lnTo>
                <a:cubicBezTo>
                  <a:pt x="44484" y="470792"/>
                  <a:pt x="41601" y="463802"/>
                  <a:pt x="41601" y="456538"/>
                </a:cubicBezTo>
                <a:cubicBezTo>
                  <a:pt x="41601" y="449274"/>
                  <a:pt x="44484" y="442284"/>
                  <a:pt x="49702" y="437213"/>
                </a:cubicBezTo>
                <a:lnTo>
                  <a:pt x="79083" y="407882"/>
                </a:lnTo>
                <a:cubicBezTo>
                  <a:pt x="75239" y="400070"/>
                  <a:pt x="71944" y="391984"/>
                  <a:pt x="69061" y="383760"/>
                </a:cubicBezTo>
                <a:lnTo>
                  <a:pt x="27460" y="383760"/>
                </a:lnTo>
                <a:cubicBezTo>
                  <a:pt x="12357" y="383760"/>
                  <a:pt x="0" y="371425"/>
                  <a:pt x="0" y="356349"/>
                </a:cubicBezTo>
                <a:lnTo>
                  <a:pt x="0" y="246703"/>
                </a:lnTo>
                <a:cubicBezTo>
                  <a:pt x="0" y="231627"/>
                  <a:pt x="12357" y="219292"/>
                  <a:pt x="27460" y="219292"/>
                </a:cubicBezTo>
                <a:lnTo>
                  <a:pt x="69061" y="219292"/>
                </a:lnTo>
                <a:cubicBezTo>
                  <a:pt x="71944" y="211068"/>
                  <a:pt x="75239" y="202982"/>
                  <a:pt x="79083" y="195170"/>
                </a:cubicBezTo>
                <a:lnTo>
                  <a:pt x="49702" y="165839"/>
                </a:lnTo>
                <a:cubicBezTo>
                  <a:pt x="38855" y="155149"/>
                  <a:pt x="38855" y="137743"/>
                  <a:pt x="49702" y="127052"/>
                </a:cubicBezTo>
                <a:lnTo>
                  <a:pt x="127275" y="49615"/>
                </a:lnTo>
                <a:cubicBezTo>
                  <a:pt x="137984" y="38787"/>
                  <a:pt x="155421" y="38787"/>
                  <a:pt x="166130" y="49615"/>
                </a:cubicBezTo>
                <a:lnTo>
                  <a:pt x="195512" y="78945"/>
                </a:lnTo>
                <a:cubicBezTo>
                  <a:pt x="203338" y="75107"/>
                  <a:pt x="211438" y="71818"/>
                  <a:pt x="219676" y="68940"/>
                </a:cubicBezTo>
                <a:lnTo>
                  <a:pt x="219676" y="27411"/>
                </a:lnTo>
                <a:cubicBezTo>
                  <a:pt x="219676" y="12335"/>
                  <a:pt x="232033" y="0"/>
                  <a:pt x="247136" y="0"/>
                </a:cubicBezTo>
                <a:close/>
              </a:path>
            </a:pathLst>
          </a:custGeom>
          <a:solidFill>
            <a:srgbClr val="368882"/>
          </a:solidFill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64005" y="1261305"/>
            <a:ext cx="3209584" cy="4486771"/>
          </a:xfrm>
          <a:prstGeom prst="rect">
            <a:avLst/>
          </a:prstGeom>
        </p:spPr>
      </p:pic>
      <p:sp>
        <p:nvSpPr>
          <p:cNvPr id="17" name="任意多边形: 形状 16"/>
          <p:cNvSpPr/>
          <p:nvPr/>
        </p:nvSpPr>
        <p:spPr>
          <a:xfrm>
            <a:off x="0" y="6646545"/>
            <a:ext cx="12192000" cy="211455"/>
          </a:xfrm>
          <a:custGeom>
            <a:avLst/>
            <a:gdLst>
              <a:gd name="connsiteX0" fmla="*/ 6096000 w 12192000"/>
              <a:gd name="connsiteY0" fmla="*/ 0 h 1225588"/>
              <a:gd name="connsiteX1" fmla="*/ 11891963 w 12192000"/>
              <a:gd name="connsiteY1" fmla="*/ 522904 h 1225588"/>
              <a:gd name="connsiteX2" fmla="*/ 12192000 w 12192000"/>
              <a:gd name="connsiteY2" fmla="*/ 599662 h 1225588"/>
              <a:gd name="connsiteX3" fmla="*/ 12192000 w 12192000"/>
              <a:gd name="connsiteY3" fmla="*/ 1225588 h 1225588"/>
              <a:gd name="connsiteX4" fmla="*/ 0 w 12192000"/>
              <a:gd name="connsiteY4" fmla="*/ 1225588 h 1225588"/>
              <a:gd name="connsiteX5" fmla="*/ 0 w 12192000"/>
              <a:gd name="connsiteY5" fmla="*/ 599662 h 1225588"/>
              <a:gd name="connsiteX6" fmla="*/ 300037 w 12192000"/>
              <a:gd name="connsiteY6" fmla="*/ 522904 h 1225588"/>
              <a:gd name="connsiteX7" fmla="*/ 6096000 w 12192000"/>
              <a:gd name="connsiteY7" fmla="*/ 0 h 1225588"/>
              <a:gd name="connsiteX0-1" fmla="*/ 6052457 w 12192000"/>
              <a:gd name="connsiteY0-2" fmla="*/ 323558 h 803399"/>
              <a:gd name="connsiteX1-3" fmla="*/ 11891963 w 12192000"/>
              <a:gd name="connsiteY1-4" fmla="*/ 100715 h 803399"/>
              <a:gd name="connsiteX2-5" fmla="*/ 12192000 w 12192000"/>
              <a:gd name="connsiteY2-6" fmla="*/ 177473 h 803399"/>
              <a:gd name="connsiteX3-7" fmla="*/ 12192000 w 12192000"/>
              <a:gd name="connsiteY3-8" fmla="*/ 803399 h 803399"/>
              <a:gd name="connsiteX4-9" fmla="*/ 0 w 12192000"/>
              <a:gd name="connsiteY4-10" fmla="*/ 803399 h 803399"/>
              <a:gd name="connsiteX5-11" fmla="*/ 0 w 12192000"/>
              <a:gd name="connsiteY5-12" fmla="*/ 177473 h 803399"/>
              <a:gd name="connsiteX6-13" fmla="*/ 300037 w 12192000"/>
              <a:gd name="connsiteY6-14" fmla="*/ 100715 h 803399"/>
              <a:gd name="connsiteX7-15" fmla="*/ 6052457 w 12192000"/>
              <a:gd name="connsiteY7-16" fmla="*/ 323558 h 8033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2192000" h="803399">
                <a:moveTo>
                  <a:pt x="6052457" y="323558"/>
                </a:moveTo>
                <a:cubicBezTo>
                  <a:pt x="8385870" y="323558"/>
                  <a:pt x="10514309" y="-218635"/>
                  <a:pt x="11891963" y="100715"/>
                </a:cubicBezTo>
                <a:lnTo>
                  <a:pt x="12192000" y="177473"/>
                </a:lnTo>
                <a:lnTo>
                  <a:pt x="12192000" y="803399"/>
                </a:lnTo>
                <a:lnTo>
                  <a:pt x="0" y="803399"/>
                </a:lnTo>
                <a:lnTo>
                  <a:pt x="0" y="177473"/>
                </a:lnTo>
                <a:lnTo>
                  <a:pt x="300037" y="100715"/>
                </a:lnTo>
                <a:cubicBezTo>
                  <a:pt x="1677691" y="-218635"/>
                  <a:pt x="3719044" y="323558"/>
                  <a:pt x="6052457" y="323558"/>
                </a:cubicBezTo>
                <a:close/>
              </a:path>
            </a:pathLst>
          </a:custGeom>
          <a:solidFill>
            <a:srgbClr val="368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572895" y="1271270"/>
            <a:ext cx="6408420" cy="1598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40000"/>
              </a:lnSpc>
              <a:buFont typeface="Wingdings" panose="05000000000000000000" pitchFamily="2" charset="2"/>
              <a:buChar char="l"/>
            </a:pPr>
            <a:r>
              <a:rPr lang="zh-CN" altLang="zh-CN" sz="1400" dirty="0">
                <a:solidFill>
                  <a:srgbClr val="4B4D56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90204" pitchFamily="34" charset="0"/>
              </a:rPr>
              <a:t>會員可在會籍生效期間進行會籍轉換，申請人需向原會籍所屬分會招募長提交轉會申請獲得通過後，向新申請的分會招募長提交申請並獲得通過，兩邊均獲得通過後由涉及的分會招募長向秘書處提交審批結果，秘書處將對該會員會籍資料進行更正和轉移。如會員會籍轉換時涉及會費差額，由兩分會的財務長交接後，新申請的分會財務長通知會員補齊差額。</a:t>
            </a:r>
            <a:endParaRPr lang="zh-CN" altLang="zh-CN" sz="1400" dirty="0">
              <a:solidFill>
                <a:srgbClr val="4B4D56"/>
              </a:solidFill>
              <a:latin typeface="微软雅黑" panose="020B0503020204020204" charset="-122"/>
              <a:ea typeface="微软雅黑" panose="020B0503020204020204" charset="-122"/>
              <a:cs typeface="Arial" panose="020B060402020209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9689" y="2659521"/>
            <a:ext cx="1818646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CN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75W" panose="020B0804020202020204" charset="-122"/>
                <a:ea typeface="汉仪雅酷黑 75W" panose="020B0804020202020204" charset="-122"/>
                <a:cs typeface="字魂105号-简雅黑" panose="02010600030101010101" pitchFamily="2" charset="-122"/>
                <a:sym typeface="+mn-ea"/>
              </a:rPr>
              <a:t>暫停會籍</a:t>
            </a:r>
            <a:endParaRPr lang="zh-CN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汉仪雅酷黑 75W" panose="020B0804020202020204" charset="-122"/>
              <a:ea typeface="汉仪雅酷黑 75W" panose="020B0804020202020204" charset="-122"/>
              <a:cs typeface="字魂105号-简雅黑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4685" y="3063875"/>
            <a:ext cx="33274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t>●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54685" y="4350385"/>
            <a:ext cx="33274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t>●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bg object 17"/>
          <p:cNvSpPr/>
          <p:nvPr userDrawn="1"/>
        </p:nvSpPr>
        <p:spPr>
          <a:xfrm>
            <a:off x="11243945" y="185420"/>
            <a:ext cx="805815" cy="8089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文本框 6"/>
          <p:cNvSpPr txBox="1"/>
          <p:nvPr/>
        </p:nvSpPr>
        <p:spPr>
          <a:xfrm>
            <a:off x="670560" y="5594985"/>
            <a:ext cx="33274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t>●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" r="23943"/>
          <a:stretch>
            <a:fillRect/>
          </a:stretch>
        </p:blipFill>
        <p:spPr>
          <a:xfrm>
            <a:off x="3949065" y="0"/>
            <a:ext cx="8242935" cy="6858000"/>
          </a:xfrm>
        </p:spPr>
      </p:pic>
      <p:sp>
        <p:nvSpPr>
          <p:cNvPr id="5" name="Rectangle 4"/>
          <p:cNvSpPr/>
          <p:nvPr/>
        </p:nvSpPr>
        <p:spPr>
          <a:xfrm>
            <a:off x="3927475" y="0"/>
            <a:ext cx="8264525" cy="6858000"/>
          </a:xfrm>
          <a:prstGeom prst="rect">
            <a:avLst/>
          </a:prstGeom>
          <a:solidFill>
            <a:srgbClr val="222222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标题 7"/>
          <p:cNvSpPr>
            <a:spLocks noGrp="1"/>
          </p:cNvSpPr>
          <p:nvPr/>
        </p:nvSpPr>
        <p:spPr>
          <a:xfrm>
            <a:off x="643255" y="2502535"/>
            <a:ext cx="3123565" cy="13538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altLang="zh-CN" sz="3600" spc="-28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BC9366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Y.E.N.</a:t>
            </a:r>
            <a:r>
              <a:rPr lang="zh-CN" altLang="en-US" sz="3600" spc="-28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BC9366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</a:t>
            </a:r>
            <a:endParaRPr lang="zh-CN" altLang="en-US" sz="3600" spc="-280" dirty="0"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BC9366"/>
                </a:solidFill>
              </a:u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歷史簡介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Box 62"/>
          <p:cNvSpPr txBox="1"/>
          <p:nvPr/>
        </p:nvSpPr>
        <p:spPr>
          <a:xfrm flipH="1">
            <a:off x="656590" y="3884930"/>
            <a:ext cx="1924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d-ID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Open Sans Light" panose="020B0306030504020204" pitchFamily="34" charset="0"/>
              </a:rPr>
              <a:t>A brief history</a:t>
            </a:r>
            <a:endParaRPr lang="id-ID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cs typeface="Open Sans Light" panose="020B0306030504020204" pitchFamily="34" charset="0"/>
            </a:endParaRP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763270" y="3866573"/>
            <a:ext cx="436418" cy="0"/>
          </a:xfrm>
          <a:prstGeom prst="line">
            <a:avLst/>
          </a:prstGeom>
          <a:ln w="38100">
            <a:solidFill>
              <a:srgbClr val="3688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5"/>
          <p:cNvSpPr/>
          <p:nvPr/>
        </p:nvSpPr>
        <p:spPr>
          <a:xfrm>
            <a:off x="3927474" y="0"/>
            <a:ext cx="8264526" cy="6858000"/>
          </a:xfrm>
          <a:prstGeom prst="rect">
            <a:avLst/>
          </a:prstGeom>
          <a:solidFill>
            <a:srgbClr val="222222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3"/>
          <p:cNvSpPr txBox="1"/>
          <p:nvPr/>
        </p:nvSpPr>
        <p:spPr>
          <a:xfrm>
            <a:off x="4103370" y="708660"/>
            <a:ext cx="3653790" cy="8477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Y.E.N.</a:t>
            </a:r>
            <a:r>
              <a:rPr lang="zh-CN" altLang="en-US" sz="2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起源於深圳</a:t>
            </a:r>
            <a:r>
              <a:rPr lang="zh-TW" altLang="en-US" sz="2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</a:t>
            </a:r>
            <a:r>
              <a:rPr lang="zh-CN" altLang="en-US" sz="2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青年諮詢小組</a:t>
            </a:r>
            <a:r>
              <a:rPr lang="en-US" sz="2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［</a:t>
            </a:r>
            <a:r>
              <a:rPr lang="en-US" altLang="zh-CN" sz="2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2008</a:t>
            </a:r>
            <a:r>
              <a:rPr lang="zh-CN" altLang="en-US" sz="2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年成立</a:t>
            </a:r>
            <a:r>
              <a:rPr lang="en-US" sz="2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］</a:t>
            </a:r>
            <a:endParaRPr lang="en-US" sz="2000" b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21" name="Straight Connector 8"/>
          <p:cNvCxnSpPr/>
          <p:nvPr/>
        </p:nvCxnSpPr>
        <p:spPr>
          <a:xfrm>
            <a:off x="3949700" y="856615"/>
            <a:ext cx="0" cy="530225"/>
          </a:xfrm>
          <a:prstGeom prst="line">
            <a:avLst/>
          </a:prstGeom>
          <a:ln w="38100">
            <a:solidFill>
              <a:srgbClr val="3688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3"/>
          <p:cNvSpPr txBox="1"/>
          <p:nvPr/>
        </p:nvSpPr>
        <p:spPr>
          <a:xfrm>
            <a:off x="4103371" y="1937385"/>
            <a:ext cx="6839584" cy="14544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pPr marL="12065" marR="5080" indent="0">
              <a:lnSpc>
                <a:spcPct val="145000"/>
              </a:lnSpc>
              <a:tabLst>
                <a:tab pos="527050" algn="l"/>
                <a:tab pos="527685" algn="l"/>
              </a:tabLst>
            </a:pPr>
            <a:r>
              <a:rPr lang="zh-CN" altLang="en-US" sz="2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最初主要是以台商製造業企業家</a:t>
            </a:r>
            <a:r>
              <a:rPr lang="zh-TW" altLang="en-US" sz="2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二代</a:t>
            </a:r>
            <a:r>
              <a:rPr lang="zh-CN" altLang="en-US" sz="2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為主</a:t>
            </a:r>
            <a:endParaRPr lang="en-US" altLang="zh-CN" sz="2000" b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065" marR="5080">
              <a:lnSpc>
                <a:spcPct val="145000"/>
              </a:lnSpc>
              <a:tabLst>
                <a:tab pos="527050" algn="l"/>
                <a:tab pos="527685" algn="l"/>
              </a:tabLst>
            </a:pPr>
            <a:r>
              <a:rPr lang="en-US" altLang="zh-CN" sz="2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2012</a:t>
            </a:r>
            <a:r>
              <a:rPr lang="zh-CN" altLang="en-US" sz="2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轉型為</a:t>
            </a:r>
            <a:r>
              <a:rPr lang="en-US" altLang="zh-CN" sz="2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Y.E.N.</a:t>
            </a:r>
            <a:endParaRPr lang="en-US" altLang="zh-CN" sz="2000" b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065" marR="5080">
              <a:lnSpc>
                <a:spcPct val="145000"/>
              </a:lnSpc>
              <a:tabLst>
                <a:tab pos="527050" algn="l"/>
                <a:tab pos="527685" algn="l"/>
              </a:tabLst>
            </a:pPr>
            <a:r>
              <a:rPr lang="en-US" altLang="zh-CN" sz="2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2012.6</a:t>
            </a:r>
            <a:r>
              <a:rPr lang="zh-TW" altLang="en-US" sz="2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成立臺灣分會，舉辦第一次</a:t>
            </a:r>
            <a:r>
              <a:rPr lang="en-US" altLang="zh-TW" sz="2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SUMMIT</a:t>
            </a:r>
            <a:endParaRPr lang="en-US" altLang="zh-TW" sz="2000" b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065" marR="5080">
              <a:lnSpc>
                <a:spcPct val="145000"/>
              </a:lnSpc>
              <a:tabLst>
                <a:tab pos="527050" algn="l"/>
                <a:tab pos="527685" algn="l"/>
              </a:tabLst>
            </a:pPr>
            <a:endParaRPr lang="en-US" altLang="zh-CN" sz="2000" b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065" marR="5080">
              <a:lnSpc>
                <a:spcPct val="145000"/>
              </a:lnSpc>
              <a:tabLst>
                <a:tab pos="527050" algn="l"/>
                <a:tab pos="527685" algn="l"/>
              </a:tabLst>
            </a:pPr>
            <a:r>
              <a:rPr lang="en-US" altLang="zh-CN" sz="2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2024.7 </a:t>
            </a:r>
            <a:r>
              <a:rPr lang="zh-TW" altLang="en-US" sz="2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目前為止有</a:t>
            </a:r>
            <a:r>
              <a:rPr lang="en-US" altLang="zh-TW" sz="2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11</a:t>
            </a:r>
            <a:r>
              <a:rPr lang="zh-TW" altLang="en-US" sz="20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個分會</a:t>
            </a:r>
            <a:endParaRPr lang="en-US" altLang="zh-CN" sz="2000" b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065" marR="5080">
              <a:lnSpc>
                <a:spcPct val="145000"/>
              </a:lnSpc>
              <a:tabLst>
                <a:tab pos="527050" algn="l"/>
                <a:tab pos="527685" algn="l"/>
              </a:tabLst>
            </a:pPr>
            <a:endParaRPr lang="zh-CN" altLang="en-US" sz="2000" b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065" marR="5080" indent="0">
              <a:lnSpc>
                <a:spcPct val="145000"/>
              </a:lnSpc>
              <a:tabLst>
                <a:tab pos="527050" algn="l"/>
                <a:tab pos="527685" algn="l"/>
              </a:tabLst>
            </a:pPr>
            <a:endParaRPr lang="en-US" altLang="zh-CN" sz="2000" b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2065" marR="5080" indent="0">
              <a:lnSpc>
                <a:spcPct val="145000"/>
              </a:lnSpc>
              <a:tabLst>
                <a:tab pos="527050" algn="l"/>
                <a:tab pos="527685" algn="l"/>
              </a:tabLst>
            </a:pPr>
            <a:endParaRPr lang="zh-CN" altLang="en-US" sz="2000" b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065" marR="5080" indent="0">
              <a:lnSpc>
                <a:spcPct val="145000"/>
              </a:lnSpc>
              <a:buNone/>
              <a:tabLst>
                <a:tab pos="527050" algn="l"/>
                <a:tab pos="527685" algn="l"/>
              </a:tabLst>
            </a:pPr>
            <a:endParaRPr lang="en-US" altLang="zh-TW" sz="1800" b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25" name="Straight Connector 16"/>
          <p:cNvCxnSpPr/>
          <p:nvPr/>
        </p:nvCxnSpPr>
        <p:spPr>
          <a:xfrm>
            <a:off x="3949700" y="2159000"/>
            <a:ext cx="0" cy="530225"/>
          </a:xfrm>
          <a:prstGeom prst="line">
            <a:avLst/>
          </a:prstGeom>
          <a:ln w="38100">
            <a:solidFill>
              <a:srgbClr val="3688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0"/>
          <p:cNvCxnSpPr/>
          <p:nvPr/>
        </p:nvCxnSpPr>
        <p:spPr>
          <a:xfrm>
            <a:off x="3949700" y="5220970"/>
            <a:ext cx="0" cy="530225"/>
          </a:xfrm>
          <a:prstGeom prst="line">
            <a:avLst/>
          </a:prstGeom>
          <a:ln w="38100">
            <a:solidFill>
              <a:srgbClr val="3688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-642620" y="192405"/>
            <a:ext cx="150431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2"/>
            <a:r>
              <a: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II.  </a:t>
            </a:r>
            <a:endParaRPr lang="en-US" altLang="zh-CN" sz="4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3" name="bg object 17"/>
          <p:cNvSpPr/>
          <p:nvPr userDrawn="1"/>
        </p:nvSpPr>
        <p:spPr>
          <a:xfrm>
            <a:off x="10942955" y="185420"/>
            <a:ext cx="1106805" cy="11106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9737" y="3563667"/>
            <a:ext cx="3671563" cy="304747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任意形状 9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8703179 w 12192000"/>
              <a:gd name="connsiteY0" fmla="*/ 0 h 6564649"/>
              <a:gd name="connsiteX1" fmla="*/ 11338001 w 12192000"/>
              <a:gd name="connsiteY1" fmla="*/ 0 h 6564649"/>
              <a:gd name="connsiteX2" fmla="*/ 11453735 w 12192000"/>
              <a:gd name="connsiteY2" fmla="*/ 180527 h 6564649"/>
              <a:gd name="connsiteX3" fmla="*/ 12163467 w 12192000"/>
              <a:gd name="connsiteY3" fmla="*/ 1863355 h 6564649"/>
              <a:gd name="connsiteX4" fmla="*/ 12192000 w 12192000"/>
              <a:gd name="connsiteY4" fmla="*/ 1986983 h 6564649"/>
              <a:gd name="connsiteX5" fmla="*/ 12192000 w 12192000"/>
              <a:gd name="connsiteY5" fmla="*/ 4871017 h 6564649"/>
              <a:gd name="connsiteX6" fmla="*/ 12163467 w 12192000"/>
              <a:gd name="connsiteY6" fmla="*/ 4994645 h 6564649"/>
              <a:gd name="connsiteX7" fmla="*/ 11604581 w 12192000"/>
              <a:gd name="connsiteY7" fmla="*/ 6415126 h 6564649"/>
              <a:gd name="connsiteX8" fmla="*/ 11518607 w 12192000"/>
              <a:gd name="connsiteY8" fmla="*/ 6564649 h 6564649"/>
              <a:gd name="connsiteX9" fmla="*/ 9048566 w 12192000"/>
              <a:gd name="connsiteY9" fmla="*/ 6564649 h 6564649"/>
              <a:gd name="connsiteX10" fmla="*/ 9142291 w 12192000"/>
              <a:gd name="connsiteY10" fmla="*/ 6475291 h 6564649"/>
              <a:gd name="connsiteX11" fmla="*/ 10404106 w 12192000"/>
              <a:gd name="connsiteY11" fmla="*/ 3429000 h 6564649"/>
              <a:gd name="connsiteX12" fmla="*/ 8836356 w 12192000"/>
              <a:gd name="connsiteY12" fmla="*/ 104656 h 6564649"/>
              <a:gd name="connsiteX13" fmla="*/ 853999 w 12192000"/>
              <a:gd name="connsiteY13" fmla="*/ 0 h 6564649"/>
              <a:gd name="connsiteX14" fmla="*/ 3488821 w 12192000"/>
              <a:gd name="connsiteY14" fmla="*/ 0 h 6564649"/>
              <a:gd name="connsiteX15" fmla="*/ 3355645 w 12192000"/>
              <a:gd name="connsiteY15" fmla="*/ 104656 h 6564649"/>
              <a:gd name="connsiteX16" fmla="*/ 1787894 w 12192000"/>
              <a:gd name="connsiteY16" fmla="*/ 3429000 h 6564649"/>
              <a:gd name="connsiteX17" fmla="*/ 3049709 w 12192000"/>
              <a:gd name="connsiteY17" fmla="*/ 6475291 h 6564649"/>
              <a:gd name="connsiteX18" fmla="*/ 3143434 w 12192000"/>
              <a:gd name="connsiteY18" fmla="*/ 6564649 h 6564649"/>
              <a:gd name="connsiteX19" fmla="*/ 673393 w 12192000"/>
              <a:gd name="connsiteY19" fmla="*/ 6564649 h 6564649"/>
              <a:gd name="connsiteX20" fmla="*/ 587419 w 12192000"/>
              <a:gd name="connsiteY20" fmla="*/ 6415126 h 6564649"/>
              <a:gd name="connsiteX21" fmla="*/ 28533 w 12192000"/>
              <a:gd name="connsiteY21" fmla="*/ 4994645 h 6564649"/>
              <a:gd name="connsiteX22" fmla="*/ 0 w 12192000"/>
              <a:gd name="connsiteY22" fmla="*/ 4871017 h 6564649"/>
              <a:gd name="connsiteX23" fmla="*/ 0 w 12192000"/>
              <a:gd name="connsiteY23" fmla="*/ 1986983 h 6564649"/>
              <a:gd name="connsiteX24" fmla="*/ 28533 w 12192000"/>
              <a:gd name="connsiteY24" fmla="*/ 1863355 h 6564649"/>
              <a:gd name="connsiteX25" fmla="*/ 738265 w 12192000"/>
              <a:gd name="connsiteY25" fmla="*/ 180527 h 6564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92000" h="6564649">
                <a:moveTo>
                  <a:pt x="8703179" y="0"/>
                </a:moveTo>
                <a:lnTo>
                  <a:pt x="11338001" y="0"/>
                </a:lnTo>
                <a:lnTo>
                  <a:pt x="11453735" y="180527"/>
                </a:lnTo>
                <a:cubicBezTo>
                  <a:pt x="11767663" y="697184"/>
                  <a:pt x="12008964" y="1262850"/>
                  <a:pt x="12163467" y="1863355"/>
                </a:cubicBezTo>
                <a:lnTo>
                  <a:pt x="12192000" y="1986983"/>
                </a:lnTo>
                <a:lnTo>
                  <a:pt x="12192000" y="4871017"/>
                </a:lnTo>
                <a:lnTo>
                  <a:pt x="12163467" y="4994645"/>
                </a:lnTo>
                <a:cubicBezTo>
                  <a:pt x="12034714" y="5495067"/>
                  <a:pt x="11845685" y="5971294"/>
                  <a:pt x="11604581" y="6415126"/>
                </a:cubicBezTo>
                <a:lnTo>
                  <a:pt x="11518607" y="6564649"/>
                </a:lnTo>
                <a:lnTo>
                  <a:pt x="9048566" y="6564649"/>
                </a:lnTo>
                <a:lnTo>
                  <a:pt x="9142291" y="6475291"/>
                </a:lnTo>
                <a:cubicBezTo>
                  <a:pt x="9921905" y="5695677"/>
                  <a:pt x="10404106" y="4618651"/>
                  <a:pt x="10404106" y="3429000"/>
                </a:cubicBezTo>
                <a:cubicBezTo>
                  <a:pt x="10404106" y="2090643"/>
                  <a:pt x="9793820" y="894826"/>
                  <a:pt x="8836356" y="104656"/>
                </a:cubicBezTo>
                <a:close/>
                <a:moveTo>
                  <a:pt x="853999" y="0"/>
                </a:moveTo>
                <a:lnTo>
                  <a:pt x="3488821" y="0"/>
                </a:lnTo>
                <a:lnTo>
                  <a:pt x="3355645" y="104656"/>
                </a:lnTo>
                <a:cubicBezTo>
                  <a:pt x="2398180" y="894826"/>
                  <a:pt x="1787894" y="2090643"/>
                  <a:pt x="1787894" y="3429000"/>
                </a:cubicBezTo>
                <a:cubicBezTo>
                  <a:pt x="1787894" y="4618651"/>
                  <a:pt x="2270096" y="5695677"/>
                  <a:pt x="3049709" y="6475291"/>
                </a:cubicBezTo>
                <a:lnTo>
                  <a:pt x="3143434" y="6564649"/>
                </a:lnTo>
                <a:lnTo>
                  <a:pt x="673393" y="6564649"/>
                </a:lnTo>
                <a:lnTo>
                  <a:pt x="587419" y="6415126"/>
                </a:lnTo>
                <a:cubicBezTo>
                  <a:pt x="346315" y="5971294"/>
                  <a:pt x="157286" y="5495067"/>
                  <a:pt x="28533" y="4994645"/>
                </a:cubicBezTo>
                <a:lnTo>
                  <a:pt x="0" y="4871017"/>
                </a:lnTo>
                <a:lnTo>
                  <a:pt x="0" y="1986983"/>
                </a:lnTo>
                <a:lnTo>
                  <a:pt x="28533" y="1863355"/>
                </a:lnTo>
                <a:cubicBezTo>
                  <a:pt x="183037" y="1262850"/>
                  <a:pt x="424337" y="697184"/>
                  <a:pt x="738265" y="180527"/>
                </a:cubicBezTo>
                <a:close/>
              </a:path>
            </a:pathLst>
          </a:custGeom>
          <a:solidFill>
            <a:schemeClr val="accent1">
              <a:alpha val="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000000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869315" y="666115"/>
            <a:ext cx="3294380" cy="60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雅酷黑 75W" panose="020B0804020202020204" charset="-122"/>
                <a:ea typeface="汉仪雅酷黑 75W" panose="020B0804020202020204" charset="-122"/>
                <a:cs typeface="Arial" panose="020B0604020202090204" pitchFamily="34" charset="0"/>
              </a:rPr>
              <a:t>會員費用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汉仪雅酷黑 75W" panose="020B0804020202020204" charset="-122"/>
              <a:ea typeface="汉仪雅酷黑 75W" panose="020B0804020202020204" charset="-122"/>
              <a:cs typeface="Arial" panose="020B0604020202090204" pitchFamily="34" charset="0"/>
            </a:endParaRPr>
          </a:p>
        </p:txBody>
      </p:sp>
      <p:sp>
        <p:nvSpPr>
          <p:cNvPr id="41" name="矩形 40"/>
          <p:cNvSpPr/>
          <p:nvPr/>
        </p:nvSpPr>
        <p:spPr>
          <a:xfrm flipH="1">
            <a:off x="1004570" y="1306195"/>
            <a:ext cx="840105" cy="81915"/>
          </a:xfrm>
          <a:prstGeom prst="rect">
            <a:avLst/>
          </a:prstGeom>
          <a:solidFill>
            <a:srgbClr val="368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梯形 43"/>
          <p:cNvSpPr/>
          <p:nvPr/>
        </p:nvSpPr>
        <p:spPr>
          <a:xfrm rot="10800000">
            <a:off x="994408" y="1525276"/>
            <a:ext cx="10850563" cy="2566123"/>
          </a:xfrm>
          <a:prstGeom prst="trapezoid">
            <a:avLst>
              <a:gd name="adj" fmla="val 0"/>
            </a:avLst>
          </a:prstGeom>
          <a:blipFill dpi="0" rotWithShape="0">
            <a:blip r:embed="rId1"/>
            <a:srcRect/>
            <a:stretch>
              <a:fillRect t="-146016" b="-3299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grpSp>
        <p:nvGrpSpPr>
          <p:cNvPr id="2" name="PA_组合 1"/>
          <p:cNvGrpSpPr/>
          <p:nvPr>
            <p:custDataLst>
              <p:tags r:id="rId2"/>
            </p:custDataLst>
          </p:nvPr>
        </p:nvGrpSpPr>
        <p:grpSpPr>
          <a:xfrm>
            <a:off x="1615229" y="3187947"/>
            <a:ext cx="1300163" cy="3080970"/>
            <a:chOff x="1170094" y="2947513"/>
            <a:chExt cx="1300163" cy="3080970"/>
          </a:xfrm>
        </p:grpSpPr>
        <p:sp>
          <p:nvSpPr>
            <p:cNvPr id="5" name="PA_椭圆 18"/>
            <p:cNvSpPr/>
            <p:nvPr>
              <p:custDataLst>
                <p:tags r:id="rId3"/>
              </p:custDataLst>
            </p:nvPr>
          </p:nvSpPr>
          <p:spPr>
            <a:xfrm>
              <a:off x="1170094" y="2947513"/>
              <a:ext cx="1300163" cy="1300163"/>
            </a:xfrm>
            <a:prstGeom prst="ellipse">
              <a:avLst/>
            </a:prstGeom>
            <a:solidFill>
              <a:srgbClr val="3688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思源黑体" panose="020B0500000000000000" pitchFamily="34" charset="-122"/>
              </a:endParaRPr>
            </a:p>
          </p:txBody>
        </p:sp>
        <p:sp>
          <p:nvSpPr>
            <p:cNvPr id="4" name="PA_椭圆 33"/>
            <p:cNvSpPr/>
            <p:nvPr>
              <p:custDataLst>
                <p:tags r:id="rId4"/>
              </p:custDataLst>
            </p:nvPr>
          </p:nvSpPr>
          <p:spPr>
            <a:xfrm flipV="1">
              <a:off x="1170094" y="4728320"/>
              <a:ext cx="1300163" cy="1300163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" panose="020B0500000000000000" pitchFamily="34" charset="-122"/>
                <a:ea typeface="思源黑体" panose="020B0500000000000000" pitchFamily="34" charset="-122"/>
                <a:cs typeface="+mn-ea"/>
                <a:sym typeface="思源黑体" panose="020B0500000000000000" pitchFamily="34" charset="-122"/>
              </a:endParaRPr>
            </a:p>
          </p:txBody>
        </p:sp>
      </p:grpSp>
      <p:sp>
        <p:nvSpPr>
          <p:cNvPr id="14" name="PA-文本框 42"/>
          <p:cNvSpPr txBox="1"/>
          <p:nvPr>
            <p:custDataLst>
              <p:tags r:id="rId5"/>
            </p:custDataLst>
          </p:nvPr>
        </p:nvSpPr>
        <p:spPr>
          <a:xfrm>
            <a:off x="1188720" y="4445000"/>
            <a:ext cx="2140585" cy="1383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defTabSz="457200">
              <a:lnSpc>
                <a:spcPct val="130000"/>
              </a:lnSpc>
              <a:defRPr sz="14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8"/>
                <a:ea typeface="思源黑体 CN Normal" panose="020B0400000000000000" pitchFamily="34" charset="-128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協會規定，每位會員費用以年度進行收取，協會的財務年度定為從每年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</a:t>
            </a: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日到次年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31</a:t>
            </a: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日結束。</a:t>
            </a:r>
            <a:endParaRPr lang="zh-CN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8" name="圆角矩形 47"/>
          <p:cNvSpPr/>
          <p:nvPr/>
        </p:nvSpPr>
        <p:spPr>
          <a:xfrm>
            <a:off x="3546475" y="4283710"/>
            <a:ext cx="8334375" cy="1937385"/>
          </a:xfrm>
          <a:prstGeom prst="roundRect">
            <a:avLst>
              <a:gd name="adj" fmla="val 491"/>
            </a:avLst>
          </a:prstGeom>
          <a:solidFill>
            <a:srgbClr val="368882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42"/>
          <p:cNvSpPr txBox="1"/>
          <p:nvPr/>
        </p:nvSpPr>
        <p:spPr>
          <a:xfrm>
            <a:off x="3964940" y="4466590"/>
            <a:ext cx="7933690" cy="17043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每位會員的會費由總會會費與分會會費兩部分組成，新會員會費將根據入會時間與全年度的比例來收取，如會員在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</a:t>
            </a:r>
            <a:r>
              <a:rPr lang="zh-CN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月入會，則只需收取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</a:t>
            </a:r>
            <a:r>
              <a:rPr lang="zh-CN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月至次年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lang="zh-CN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月份的費用，即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1/2 * </a:t>
            </a:r>
            <a:r>
              <a:rPr lang="zh-CN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全年會費。</a:t>
            </a:r>
            <a:endParaRPr lang="zh-CN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每年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</a:t>
            </a:r>
            <a:r>
              <a:rPr lang="zh-CN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15</a:t>
            </a:r>
            <a:r>
              <a:rPr lang="zh-CN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號前，財務組計算出新一年度的會費標準，並授權分會以一個月為期限，向會員進行收取。因故退會（主動或被動）或喪失會員資格者將不會享受退費待遇。</a:t>
            </a:r>
            <a:endParaRPr lang="zh-CN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3748405" y="4572000"/>
            <a:ext cx="216535" cy="216535"/>
          </a:xfrm>
          <a:prstGeom prst="ellipse">
            <a:avLst/>
          </a:prstGeom>
          <a:solidFill>
            <a:srgbClr val="368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>
            <a:off x="3748405" y="5402580"/>
            <a:ext cx="216535" cy="216535"/>
          </a:xfrm>
          <a:prstGeom prst="ellipse">
            <a:avLst/>
          </a:prstGeom>
          <a:solidFill>
            <a:srgbClr val="368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íṩ1îḑé"/>
          <p:cNvSpPr/>
          <p:nvPr/>
        </p:nvSpPr>
        <p:spPr bwMode="auto">
          <a:xfrm>
            <a:off x="1854835" y="3397250"/>
            <a:ext cx="770890" cy="708025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  <a:gd name="connsiteX86" fmla="*/ 373273 h 605239"/>
              <a:gd name="connsiteY86" fmla="*/ 373273 h 605239"/>
              <a:gd name="connsiteX87" fmla="*/ 373273 h 605239"/>
              <a:gd name="connsiteY87" fmla="*/ 373273 h 605239"/>
              <a:gd name="connsiteX88" fmla="*/ 373273 h 605239"/>
              <a:gd name="connsiteY88" fmla="*/ 373273 h 605239"/>
              <a:gd name="connsiteX89" fmla="*/ 373273 h 605239"/>
              <a:gd name="connsiteY89" fmla="*/ 373273 h 605239"/>
              <a:gd name="connsiteX90" fmla="*/ 373273 h 605239"/>
              <a:gd name="connsiteY90" fmla="*/ 373273 h 605239"/>
              <a:gd name="connsiteX91" fmla="*/ 373273 h 605239"/>
              <a:gd name="connsiteY91" fmla="*/ 373273 h 605239"/>
              <a:gd name="connsiteX92" fmla="*/ 373273 h 605239"/>
              <a:gd name="connsiteY92" fmla="*/ 373273 h 605239"/>
              <a:gd name="connsiteX93" fmla="*/ 373273 h 605239"/>
              <a:gd name="connsiteY93" fmla="*/ 373273 h 605239"/>
              <a:gd name="connsiteX94" fmla="*/ 373273 h 605239"/>
              <a:gd name="connsiteY94" fmla="*/ 373273 h 605239"/>
              <a:gd name="connsiteX95" fmla="*/ 373273 h 605239"/>
              <a:gd name="connsiteY95" fmla="*/ 373273 h 605239"/>
              <a:gd name="connsiteX96" fmla="*/ 373273 h 605239"/>
              <a:gd name="connsiteY96" fmla="*/ 373273 h 605239"/>
              <a:gd name="connsiteX97" fmla="*/ 373273 h 605239"/>
              <a:gd name="connsiteY97" fmla="*/ 373273 h 605239"/>
              <a:gd name="connsiteX98" fmla="*/ 373273 h 605239"/>
              <a:gd name="connsiteY98" fmla="*/ 373273 h 605239"/>
              <a:gd name="connsiteX99" fmla="*/ 373273 h 605239"/>
              <a:gd name="connsiteY99" fmla="*/ 373273 h 605239"/>
              <a:gd name="connsiteX100" fmla="*/ 373273 h 605239"/>
              <a:gd name="connsiteY100" fmla="*/ 373273 h 605239"/>
              <a:gd name="connsiteX101" fmla="*/ 373273 h 605239"/>
              <a:gd name="connsiteY101" fmla="*/ 373273 h 605239"/>
              <a:gd name="connsiteX102" fmla="*/ 373273 h 605239"/>
              <a:gd name="connsiteY102" fmla="*/ 373273 h 605239"/>
              <a:gd name="connsiteX103" fmla="*/ 373273 h 605239"/>
              <a:gd name="connsiteY103" fmla="*/ 373273 h 605239"/>
              <a:gd name="connsiteX104" fmla="*/ 373273 h 605239"/>
              <a:gd name="connsiteY104" fmla="*/ 373273 h 605239"/>
              <a:gd name="connsiteX105" fmla="*/ 373273 h 605239"/>
              <a:gd name="connsiteY105" fmla="*/ 373273 h 605239"/>
              <a:gd name="connsiteX106" fmla="*/ 373273 h 605239"/>
              <a:gd name="connsiteY106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608909" h="559493">
                <a:moveTo>
                  <a:pt x="470180" y="272856"/>
                </a:moveTo>
                <a:lnTo>
                  <a:pt x="476019" y="272856"/>
                </a:lnTo>
                <a:lnTo>
                  <a:pt x="481953" y="272856"/>
                </a:lnTo>
                <a:cubicBezTo>
                  <a:pt x="509171" y="272856"/>
                  <a:pt x="531210" y="294963"/>
                  <a:pt x="531210" y="322056"/>
                </a:cubicBezTo>
                <a:lnTo>
                  <a:pt x="531210" y="376617"/>
                </a:lnTo>
                <a:cubicBezTo>
                  <a:pt x="531210" y="385084"/>
                  <a:pt x="526783" y="392609"/>
                  <a:pt x="520096" y="397031"/>
                </a:cubicBezTo>
                <a:lnTo>
                  <a:pt x="520096" y="449711"/>
                </a:lnTo>
                <a:cubicBezTo>
                  <a:pt x="520096" y="450558"/>
                  <a:pt x="520661" y="451498"/>
                  <a:pt x="521509" y="451875"/>
                </a:cubicBezTo>
                <a:cubicBezTo>
                  <a:pt x="528949" y="455450"/>
                  <a:pt x="565492" y="473888"/>
                  <a:pt x="599209" y="501639"/>
                </a:cubicBezTo>
                <a:cubicBezTo>
                  <a:pt x="605425" y="506625"/>
                  <a:pt x="608909" y="514150"/>
                  <a:pt x="608909" y="522052"/>
                </a:cubicBezTo>
                <a:lnTo>
                  <a:pt x="608909" y="559493"/>
                </a:lnTo>
                <a:lnTo>
                  <a:pt x="483083" y="559493"/>
                </a:lnTo>
                <a:lnTo>
                  <a:pt x="483083" y="515561"/>
                </a:lnTo>
                <a:cubicBezTo>
                  <a:pt x="483083" y="499475"/>
                  <a:pt x="476019" y="484424"/>
                  <a:pt x="463587" y="474264"/>
                </a:cubicBezTo>
                <a:cubicBezTo>
                  <a:pt x="453039" y="465609"/>
                  <a:pt x="442302" y="457707"/>
                  <a:pt x="431848" y="450558"/>
                </a:cubicBezTo>
                <a:cubicBezTo>
                  <a:pt x="431848" y="450370"/>
                  <a:pt x="431942" y="450087"/>
                  <a:pt x="431942" y="449711"/>
                </a:cubicBezTo>
                <a:lnTo>
                  <a:pt x="431942" y="397031"/>
                </a:lnTo>
                <a:cubicBezTo>
                  <a:pt x="425350" y="392609"/>
                  <a:pt x="420923" y="385084"/>
                  <a:pt x="420923" y="376617"/>
                </a:cubicBezTo>
                <a:lnTo>
                  <a:pt x="420923" y="322056"/>
                </a:lnTo>
                <a:cubicBezTo>
                  <a:pt x="420923" y="294775"/>
                  <a:pt x="443056" y="272856"/>
                  <a:pt x="470180" y="272856"/>
                </a:cubicBezTo>
                <a:close/>
                <a:moveTo>
                  <a:pt x="127004" y="272856"/>
                </a:moveTo>
                <a:lnTo>
                  <a:pt x="132940" y="272856"/>
                </a:lnTo>
                <a:lnTo>
                  <a:pt x="138781" y="272856"/>
                </a:lnTo>
                <a:cubicBezTo>
                  <a:pt x="166104" y="272856"/>
                  <a:pt x="188057" y="294963"/>
                  <a:pt x="188057" y="322056"/>
                </a:cubicBezTo>
                <a:lnTo>
                  <a:pt x="188057" y="376617"/>
                </a:lnTo>
                <a:cubicBezTo>
                  <a:pt x="188057" y="385084"/>
                  <a:pt x="183629" y="392609"/>
                  <a:pt x="177033" y="397031"/>
                </a:cubicBezTo>
                <a:lnTo>
                  <a:pt x="177033" y="449711"/>
                </a:lnTo>
                <a:cubicBezTo>
                  <a:pt x="177033" y="449993"/>
                  <a:pt x="177128" y="450370"/>
                  <a:pt x="177128" y="450558"/>
                </a:cubicBezTo>
                <a:cubicBezTo>
                  <a:pt x="166670" y="457613"/>
                  <a:pt x="155929" y="465609"/>
                  <a:pt x="145376" y="474264"/>
                </a:cubicBezTo>
                <a:cubicBezTo>
                  <a:pt x="133034" y="484424"/>
                  <a:pt x="125874" y="499475"/>
                  <a:pt x="125874" y="515561"/>
                </a:cubicBezTo>
                <a:lnTo>
                  <a:pt x="125874" y="559493"/>
                </a:lnTo>
                <a:lnTo>
                  <a:pt x="0" y="559493"/>
                </a:lnTo>
                <a:lnTo>
                  <a:pt x="0" y="522052"/>
                </a:lnTo>
                <a:cubicBezTo>
                  <a:pt x="0" y="514150"/>
                  <a:pt x="3486" y="506625"/>
                  <a:pt x="9704" y="501639"/>
                </a:cubicBezTo>
                <a:cubicBezTo>
                  <a:pt x="43434" y="473888"/>
                  <a:pt x="79990" y="455450"/>
                  <a:pt x="87433" y="451875"/>
                </a:cubicBezTo>
                <a:cubicBezTo>
                  <a:pt x="88281" y="451498"/>
                  <a:pt x="88846" y="450558"/>
                  <a:pt x="88846" y="449711"/>
                </a:cubicBezTo>
                <a:lnTo>
                  <a:pt x="88846" y="397031"/>
                </a:lnTo>
                <a:cubicBezTo>
                  <a:pt x="82157" y="392609"/>
                  <a:pt x="77729" y="385084"/>
                  <a:pt x="77729" y="376617"/>
                </a:cubicBezTo>
                <a:lnTo>
                  <a:pt x="77729" y="322056"/>
                </a:lnTo>
                <a:cubicBezTo>
                  <a:pt x="77729" y="294775"/>
                  <a:pt x="99870" y="272856"/>
                  <a:pt x="127004" y="272856"/>
                </a:cubicBezTo>
                <a:close/>
                <a:moveTo>
                  <a:pt x="297600" y="222543"/>
                </a:moveTo>
                <a:lnTo>
                  <a:pt x="304477" y="222543"/>
                </a:lnTo>
                <a:lnTo>
                  <a:pt x="311260" y="222543"/>
                </a:lnTo>
                <a:cubicBezTo>
                  <a:pt x="343291" y="222543"/>
                  <a:pt x="369198" y="248506"/>
                  <a:pt x="369198" y="280395"/>
                </a:cubicBezTo>
                <a:lnTo>
                  <a:pt x="369198" y="344455"/>
                </a:lnTo>
                <a:cubicBezTo>
                  <a:pt x="369198" y="354520"/>
                  <a:pt x="364017" y="363456"/>
                  <a:pt x="356198" y="368536"/>
                </a:cubicBezTo>
                <a:lnTo>
                  <a:pt x="356198" y="430432"/>
                </a:lnTo>
                <a:cubicBezTo>
                  <a:pt x="356198" y="431561"/>
                  <a:pt x="356857" y="432502"/>
                  <a:pt x="357893" y="433066"/>
                </a:cubicBezTo>
                <a:cubicBezTo>
                  <a:pt x="366655" y="437299"/>
                  <a:pt x="409520" y="459029"/>
                  <a:pt x="449275" y="491576"/>
                </a:cubicBezTo>
                <a:cubicBezTo>
                  <a:pt x="456435" y="497502"/>
                  <a:pt x="460580" y="506251"/>
                  <a:pt x="460580" y="515563"/>
                </a:cubicBezTo>
                <a:lnTo>
                  <a:pt x="460580" y="559493"/>
                </a:lnTo>
                <a:lnTo>
                  <a:pt x="304477" y="559493"/>
                </a:lnTo>
                <a:lnTo>
                  <a:pt x="148187" y="559493"/>
                </a:lnTo>
                <a:lnTo>
                  <a:pt x="148187" y="515563"/>
                </a:lnTo>
                <a:cubicBezTo>
                  <a:pt x="148187" y="506251"/>
                  <a:pt x="152332" y="497502"/>
                  <a:pt x="159492" y="491576"/>
                </a:cubicBezTo>
                <a:cubicBezTo>
                  <a:pt x="199342" y="459029"/>
                  <a:pt x="242206" y="437299"/>
                  <a:pt x="250967" y="433066"/>
                </a:cubicBezTo>
                <a:cubicBezTo>
                  <a:pt x="252004" y="432502"/>
                  <a:pt x="252569" y="431561"/>
                  <a:pt x="252569" y="430432"/>
                </a:cubicBezTo>
                <a:lnTo>
                  <a:pt x="252569" y="368536"/>
                </a:lnTo>
                <a:cubicBezTo>
                  <a:pt x="244844" y="363456"/>
                  <a:pt x="239663" y="354520"/>
                  <a:pt x="239663" y="344455"/>
                </a:cubicBezTo>
                <a:lnTo>
                  <a:pt x="239663" y="280395"/>
                </a:lnTo>
                <a:cubicBezTo>
                  <a:pt x="239663" y="248412"/>
                  <a:pt x="265664" y="222543"/>
                  <a:pt x="297600" y="222543"/>
                </a:cubicBezTo>
                <a:close/>
                <a:moveTo>
                  <a:pt x="492495" y="40775"/>
                </a:moveTo>
                <a:cubicBezTo>
                  <a:pt x="488350" y="40775"/>
                  <a:pt x="487596" y="41528"/>
                  <a:pt x="487502" y="45854"/>
                </a:cubicBezTo>
                <a:lnTo>
                  <a:pt x="487502" y="51498"/>
                </a:lnTo>
                <a:cubicBezTo>
                  <a:pt x="487502" y="57142"/>
                  <a:pt x="487502" y="56953"/>
                  <a:pt x="482038" y="59023"/>
                </a:cubicBezTo>
                <a:cubicBezTo>
                  <a:pt x="469036" y="63726"/>
                  <a:pt x="460934" y="72661"/>
                  <a:pt x="460086" y="86864"/>
                </a:cubicBezTo>
                <a:cubicBezTo>
                  <a:pt x="459332" y="99374"/>
                  <a:pt x="465833" y="107934"/>
                  <a:pt x="476196" y="114048"/>
                </a:cubicBezTo>
                <a:cubicBezTo>
                  <a:pt x="482414" y="117810"/>
                  <a:pt x="489480" y="120068"/>
                  <a:pt x="496264" y="123078"/>
                </a:cubicBezTo>
                <a:cubicBezTo>
                  <a:pt x="498902" y="124206"/>
                  <a:pt x="501445" y="125617"/>
                  <a:pt x="503706" y="127310"/>
                </a:cubicBezTo>
                <a:cubicBezTo>
                  <a:pt x="510207" y="132578"/>
                  <a:pt x="508982" y="141513"/>
                  <a:pt x="501257" y="144900"/>
                </a:cubicBezTo>
                <a:cubicBezTo>
                  <a:pt x="497112" y="146781"/>
                  <a:pt x="492778" y="147157"/>
                  <a:pt x="488350" y="146687"/>
                </a:cubicBezTo>
                <a:cubicBezTo>
                  <a:pt x="481472" y="145746"/>
                  <a:pt x="474783" y="144053"/>
                  <a:pt x="468659" y="140761"/>
                </a:cubicBezTo>
                <a:cubicBezTo>
                  <a:pt x="464985" y="138880"/>
                  <a:pt x="463949" y="139350"/>
                  <a:pt x="462724" y="143301"/>
                </a:cubicBezTo>
                <a:cubicBezTo>
                  <a:pt x="461593" y="146687"/>
                  <a:pt x="460557" y="150167"/>
                  <a:pt x="459709" y="153553"/>
                </a:cubicBezTo>
                <a:cubicBezTo>
                  <a:pt x="458484" y="158162"/>
                  <a:pt x="458861" y="159291"/>
                  <a:pt x="463572" y="161548"/>
                </a:cubicBezTo>
                <a:cubicBezTo>
                  <a:pt x="469130" y="164370"/>
                  <a:pt x="475160" y="165687"/>
                  <a:pt x="481284" y="166722"/>
                </a:cubicBezTo>
                <a:cubicBezTo>
                  <a:pt x="486089" y="167474"/>
                  <a:pt x="486371" y="167568"/>
                  <a:pt x="486371" y="172647"/>
                </a:cubicBezTo>
                <a:lnTo>
                  <a:pt x="486371" y="179420"/>
                </a:lnTo>
                <a:cubicBezTo>
                  <a:pt x="486371" y="182147"/>
                  <a:pt x="487690" y="183934"/>
                  <a:pt x="490611" y="183934"/>
                </a:cubicBezTo>
                <a:cubicBezTo>
                  <a:pt x="493908" y="184029"/>
                  <a:pt x="497300" y="184029"/>
                  <a:pt x="500503" y="183934"/>
                </a:cubicBezTo>
                <a:cubicBezTo>
                  <a:pt x="503330" y="183934"/>
                  <a:pt x="504649" y="182430"/>
                  <a:pt x="504649" y="179608"/>
                </a:cubicBezTo>
                <a:cubicBezTo>
                  <a:pt x="504649" y="176504"/>
                  <a:pt x="504837" y="173494"/>
                  <a:pt x="504649" y="170390"/>
                </a:cubicBezTo>
                <a:cubicBezTo>
                  <a:pt x="504554" y="167192"/>
                  <a:pt x="505968" y="165687"/>
                  <a:pt x="508982" y="164840"/>
                </a:cubicBezTo>
                <a:cubicBezTo>
                  <a:pt x="515860" y="162959"/>
                  <a:pt x="521889" y="159197"/>
                  <a:pt x="526412" y="153647"/>
                </a:cubicBezTo>
                <a:cubicBezTo>
                  <a:pt x="538942" y="138221"/>
                  <a:pt x="534231" y="115835"/>
                  <a:pt x="516237" y="105865"/>
                </a:cubicBezTo>
                <a:cubicBezTo>
                  <a:pt x="510584" y="102761"/>
                  <a:pt x="504554" y="100503"/>
                  <a:pt x="498619" y="97964"/>
                </a:cubicBezTo>
                <a:cubicBezTo>
                  <a:pt x="495227" y="96647"/>
                  <a:pt x="492024" y="94860"/>
                  <a:pt x="489104" y="92602"/>
                </a:cubicBezTo>
                <a:cubicBezTo>
                  <a:pt x="483451" y="88087"/>
                  <a:pt x="484581" y="80657"/>
                  <a:pt x="491270" y="77835"/>
                </a:cubicBezTo>
                <a:cubicBezTo>
                  <a:pt x="493155" y="76894"/>
                  <a:pt x="495133" y="76706"/>
                  <a:pt x="497112" y="76518"/>
                </a:cubicBezTo>
                <a:cubicBezTo>
                  <a:pt x="504931" y="76142"/>
                  <a:pt x="512186" y="77553"/>
                  <a:pt x="519252" y="80939"/>
                </a:cubicBezTo>
                <a:cubicBezTo>
                  <a:pt x="522643" y="82538"/>
                  <a:pt x="523868" y="82067"/>
                  <a:pt x="524998" y="78399"/>
                </a:cubicBezTo>
                <a:cubicBezTo>
                  <a:pt x="526317" y="74543"/>
                  <a:pt x="527260" y="70686"/>
                  <a:pt x="528390" y="66736"/>
                </a:cubicBezTo>
                <a:cubicBezTo>
                  <a:pt x="529144" y="64102"/>
                  <a:pt x="528296" y="62503"/>
                  <a:pt x="525752" y="61374"/>
                </a:cubicBezTo>
                <a:cubicBezTo>
                  <a:pt x="521230" y="59399"/>
                  <a:pt x="516708" y="57988"/>
                  <a:pt x="511809" y="57236"/>
                </a:cubicBezTo>
                <a:cubicBezTo>
                  <a:pt x="505402" y="56201"/>
                  <a:pt x="505402" y="56201"/>
                  <a:pt x="505402" y="49805"/>
                </a:cubicBezTo>
                <a:cubicBezTo>
                  <a:pt x="505402" y="40775"/>
                  <a:pt x="505402" y="40775"/>
                  <a:pt x="496358" y="40775"/>
                </a:cubicBezTo>
                <a:close/>
                <a:moveTo>
                  <a:pt x="496111" y="0"/>
                </a:moveTo>
                <a:cubicBezTo>
                  <a:pt x="524951" y="0"/>
                  <a:pt x="553781" y="10958"/>
                  <a:pt x="575779" y="32874"/>
                </a:cubicBezTo>
                <a:cubicBezTo>
                  <a:pt x="619776" y="76894"/>
                  <a:pt x="619776" y="148192"/>
                  <a:pt x="575779" y="192024"/>
                </a:cubicBezTo>
                <a:cubicBezTo>
                  <a:pt x="538754" y="229083"/>
                  <a:pt x="482226" y="234821"/>
                  <a:pt x="438982" y="209519"/>
                </a:cubicBezTo>
                <a:lnTo>
                  <a:pt x="438700" y="209237"/>
                </a:lnTo>
                <a:cubicBezTo>
                  <a:pt x="421742" y="222029"/>
                  <a:pt x="403559" y="224286"/>
                  <a:pt x="390840" y="222311"/>
                </a:cubicBezTo>
                <a:cubicBezTo>
                  <a:pt x="386600" y="221653"/>
                  <a:pt x="385752" y="215915"/>
                  <a:pt x="389615" y="214034"/>
                </a:cubicBezTo>
                <a:cubicBezTo>
                  <a:pt x="401297" y="208202"/>
                  <a:pt x="408552" y="196915"/>
                  <a:pt x="412886" y="187791"/>
                </a:cubicBezTo>
                <a:lnTo>
                  <a:pt x="411567" y="187038"/>
                </a:lnTo>
                <a:cubicBezTo>
                  <a:pt x="372374" y="142736"/>
                  <a:pt x="374070" y="75201"/>
                  <a:pt x="416371" y="32874"/>
                </a:cubicBezTo>
                <a:cubicBezTo>
                  <a:pt x="438417" y="10958"/>
                  <a:pt x="467270" y="0"/>
                  <a:pt x="4961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8" name="bg object 17"/>
          <p:cNvSpPr/>
          <p:nvPr userDrawn="1"/>
        </p:nvSpPr>
        <p:spPr>
          <a:xfrm>
            <a:off x="11243945" y="185420"/>
            <a:ext cx="805815" cy="8089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任意形状 8"/>
          <p:cNvSpPr/>
          <p:nvPr/>
        </p:nvSpPr>
        <p:spPr>
          <a:xfrm flipH="1">
            <a:off x="0" y="0"/>
            <a:ext cx="3787140" cy="6858000"/>
          </a:xfrm>
          <a:custGeom>
            <a:avLst/>
            <a:gdLst>
              <a:gd name="connsiteX0" fmla="*/ 406169 w 6296024"/>
              <a:gd name="connsiteY0" fmla="*/ 0 h 6732544"/>
              <a:gd name="connsiteX1" fmla="*/ 6296024 w 6296024"/>
              <a:gd name="connsiteY1" fmla="*/ 0 h 6732544"/>
              <a:gd name="connsiteX2" fmla="*/ 6296024 w 6296024"/>
              <a:gd name="connsiteY2" fmla="*/ 6732544 h 6732544"/>
              <a:gd name="connsiteX3" fmla="*/ 373965 w 6296024"/>
              <a:gd name="connsiteY3" fmla="*/ 6732544 h 6732544"/>
              <a:gd name="connsiteX4" fmla="*/ 366621 w 6296024"/>
              <a:gd name="connsiteY4" fmla="*/ 6703933 h 6732544"/>
              <a:gd name="connsiteX5" fmla="*/ 4191 w 6296024"/>
              <a:gd name="connsiteY5" fmla="*/ 4262697 h 6732544"/>
              <a:gd name="connsiteX6" fmla="*/ 0 w 6296024"/>
              <a:gd name="connsiteY6" fmla="*/ 4168620 h 6732544"/>
              <a:gd name="connsiteX7" fmla="*/ 0 w 6296024"/>
              <a:gd name="connsiteY7" fmla="*/ 2689375 h 6732544"/>
              <a:gd name="connsiteX8" fmla="*/ 4191 w 6296024"/>
              <a:gd name="connsiteY8" fmla="*/ 2595299 h 6732544"/>
              <a:gd name="connsiteX9" fmla="*/ 366621 w 6296024"/>
              <a:gd name="connsiteY9" fmla="*/ 154063 h 6732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96024" h="6732544">
                <a:moveTo>
                  <a:pt x="406169" y="0"/>
                </a:moveTo>
                <a:lnTo>
                  <a:pt x="6296024" y="0"/>
                </a:lnTo>
                <a:lnTo>
                  <a:pt x="6296024" y="6732544"/>
                </a:lnTo>
                <a:lnTo>
                  <a:pt x="373965" y="6732544"/>
                </a:lnTo>
                <a:lnTo>
                  <a:pt x="366621" y="6703933"/>
                </a:lnTo>
                <a:cubicBezTo>
                  <a:pt x="175829" y="5906710"/>
                  <a:pt x="53454" y="5091797"/>
                  <a:pt x="4191" y="4262697"/>
                </a:cubicBezTo>
                <a:lnTo>
                  <a:pt x="0" y="4168620"/>
                </a:lnTo>
                <a:lnTo>
                  <a:pt x="0" y="2689375"/>
                </a:lnTo>
                <a:lnTo>
                  <a:pt x="4191" y="2595299"/>
                </a:lnTo>
                <a:cubicBezTo>
                  <a:pt x="53454" y="1766199"/>
                  <a:pt x="175829" y="951286"/>
                  <a:pt x="366621" y="154063"/>
                </a:cubicBezTo>
                <a:close/>
              </a:path>
            </a:pathLst>
          </a:custGeom>
          <a:solidFill>
            <a:srgbClr val="368882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sp>
        <p:nvSpPr>
          <p:cNvPr id="31" name="任意形状 9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8703179 w 12192000"/>
              <a:gd name="connsiteY0" fmla="*/ 0 h 6564649"/>
              <a:gd name="connsiteX1" fmla="*/ 11338001 w 12192000"/>
              <a:gd name="connsiteY1" fmla="*/ 0 h 6564649"/>
              <a:gd name="connsiteX2" fmla="*/ 11453735 w 12192000"/>
              <a:gd name="connsiteY2" fmla="*/ 180527 h 6564649"/>
              <a:gd name="connsiteX3" fmla="*/ 12163467 w 12192000"/>
              <a:gd name="connsiteY3" fmla="*/ 1863355 h 6564649"/>
              <a:gd name="connsiteX4" fmla="*/ 12192000 w 12192000"/>
              <a:gd name="connsiteY4" fmla="*/ 1986983 h 6564649"/>
              <a:gd name="connsiteX5" fmla="*/ 12192000 w 12192000"/>
              <a:gd name="connsiteY5" fmla="*/ 4871017 h 6564649"/>
              <a:gd name="connsiteX6" fmla="*/ 12163467 w 12192000"/>
              <a:gd name="connsiteY6" fmla="*/ 4994645 h 6564649"/>
              <a:gd name="connsiteX7" fmla="*/ 11604581 w 12192000"/>
              <a:gd name="connsiteY7" fmla="*/ 6415126 h 6564649"/>
              <a:gd name="connsiteX8" fmla="*/ 11518607 w 12192000"/>
              <a:gd name="connsiteY8" fmla="*/ 6564649 h 6564649"/>
              <a:gd name="connsiteX9" fmla="*/ 9048566 w 12192000"/>
              <a:gd name="connsiteY9" fmla="*/ 6564649 h 6564649"/>
              <a:gd name="connsiteX10" fmla="*/ 9142291 w 12192000"/>
              <a:gd name="connsiteY10" fmla="*/ 6475291 h 6564649"/>
              <a:gd name="connsiteX11" fmla="*/ 10404106 w 12192000"/>
              <a:gd name="connsiteY11" fmla="*/ 3429000 h 6564649"/>
              <a:gd name="connsiteX12" fmla="*/ 8836356 w 12192000"/>
              <a:gd name="connsiteY12" fmla="*/ 104656 h 6564649"/>
              <a:gd name="connsiteX13" fmla="*/ 853999 w 12192000"/>
              <a:gd name="connsiteY13" fmla="*/ 0 h 6564649"/>
              <a:gd name="connsiteX14" fmla="*/ 3488821 w 12192000"/>
              <a:gd name="connsiteY14" fmla="*/ 0 h 6564649"/>
              <a:gd name="connsiteX15" fmla="*/ 3355645 w 12192000"/>
              <a:gd name="connsiteY15" fmla="*/ 104656 h 6564649"/>
              <a:gd name="connsiteX16" fmla="*/ 1787894 w 12192000"/>
              <a:gd name="connsiteY16" fmla="*/ 3429000 h 6564649"/>
              <a:gd name="connsiteX17" fmla="*/ 3049709 w 12192000"/>
              <a:gd name="connsiteY17" fmla="*/ 6475291 h 6564649"/>
              <a:gd name="connsiteX18" fmla="*/ 3143434 w 12192000"/>
              <a:gd name="connsiteY18" fmla="*/ 6564649 h 6564649"/>
              <a:gd name="connsiteX19" fmla="*/ 673393 w 12192000"/>
              <a:gd name="connsiteY19" fmla="*/ 6564649 h 6564649"/>
              <a:gd name="connsiteX20" fmla="*/ 587419 w 12192000"/>
              <a:gd name="connsiteY20" fmla="*/ 6415126 h 6564649"/>
              <a:gd name="connsiteX21" fmla="*/ 28533 w 12192000"/>
              <a:gd name="connsiteY21" fmla="*/ 4994645 h 6564649"/>
              <a:gd name="connsiteX22" fmla="*/ 0 w 12192000"/>
              <a:gd name="connsiteY22" fmla="*/ 4871017 h 6564649"/>
              <a:gd name="connsiteX23" fmla="*/ 0 w 12192000"/>
              <a:gd name="connsiteY23" fmla="*/ 1986983 h 6564649"/>
              <a:gd name="connsiteX24" fmla="*/ 28533 w 12192000"/>
              <a:gd name="connsiteY24" fmla="*/ 1863355 h 6564649"/>
              <a:gd name="connsiteX25" fmla="*/ 738265 w 12192000"/>
              <a:gd name="connsiteY25" fmla="*/ 180527 h 6564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192000" h="6564649">
                <a:moveTo>
                  <a:pt x="8703179" y="0"/>
                </a:moveTo>
                <a:lnTo>
                  <a:pt x="11338001" y="0"/>
                </a:lnTo>
                <a:lnTo>
                  <a:pt x="11453735" y="180527"/>
                </a:lnTo>
                <a:cubicBezTo>
                  <a:pt x="11767663" y="697184"/>
                  <a:pt x="12008964" y="1262850"/>
                  <a:pt x="12163467" y="1863355"/>
                </a:cubicBezTo>
                <a:lnTo>
                  <a:pt x="12192000" y="1986983"/>
                </a:lnTo>
                <a:lnTo>
                  <a:pt x="12192000" y="4871017"/>
                </a:lnTo>
                <a:lnTo>
                  <a:pt x="12163467" y="4994645"/>
                </a:lnTo>
                <a:cubicBezTo>
                  <a:pt x="12034714" y="5495067"/>
                  <a:pt x="11845685" y="5971294"/>
                  <a:pt x="11604581" y="6415126"/>
                </a:cubicBezTo>
                <a:lnTo>
                  <a:pt x="11518607" y="6564649"/>
                </a:lnTo>
                <a:lnTo>
                  <a:pt x="9048566" y="6564649"/>
                </a:lnTo>
                <a:lnTo>
                  <a:pt x="9142291" y="6475291"/>
                </a:lnTo>
                <a:cubicBezTo>
                  <a:pt x="9921905" y="5695677"/>
                  <a:pt x="10404106" y="4618651"/>
                  <a:pt x="10404106" y="3429000"/>
                </a:cubicBezTo>
                <a:cubicBezTo>
                  <a:pt x="10404106" y="2090643"/>
                  <a:pt x="9793820" y="894826"/>
                  <a:pt x="8836356" y="104656"/>
                </a:cubicBezTo>
                <a:close/>
                <a:moveTo>
                  <a:pt x="853999" y="0"/>
                </a:moveTo>
                <a:lnTo>
                  <a:pt x="3488821" y="0"/>
                </a:lnTo>
                <a:lnTo>
                  <a:pt x="3355645" y="104656"/>
                </a:lnTo>
                <a:cubicBezTo>
                  <a:pt x="2398180" y="894826"/>
                  <a:pt x="1787894" y="2090643"/>
                  <a:pt x="1787894" y="3429000"/>
                </a:cubicBezTo>
                <a:cubicBezTo>
                  <a:pt x="1787894" y="4618651"/>
                  <a:pt x="2270096" y="5695677"/>
                  <a:pt x="3049709" y="6475291"/>
                </a:cubicBezTo>
                <a:lnTo>
                  <a:pt x="3143434" y="6564649"/>
                </a:lnTo>
                <a:lnTo>
                  <a:pt x="673393" y="6564649"/>
                </a:lnTo>
                <a:lnTo>
                  <a:pt x="587419" y="6415126"/>
                </a:lnTo>
                <a:cubicBezTo>
                  <a:pt x="346315" y="5971294"/>
                  <a:pt x="157286" y="5495067"/>
                  <a:pt x="28533" y="4994645"/>
                </a:cubicBezTo>
                <a:lnTo>
                  <a:pt x="0" y="4871017"/>
                </a:lnTo>
                <a:lnTo>
                  <a:pt x="0" y="1986983"/>
                </a:lnTo>
                <a:lnTo>
                  <a:pt x="28533" y="1863355"/>
                </a:lnTo>
                <a:cubicBezTo>
                  <a:pt x="183037" y="1262850"/>
                  <a:pt x="424337" y="697184"/>
                  <a:pt x="738265" y="180527"/>
                </a:cubicBezTo>
                <a:close/>
              </a:path>
            </a:pathLst>
          </a:custGeom>
          <a:solidFill>
            <a:schemeClr val="accent1">
              <a:alpha val="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rgbClr val="000000"/>
              </a:solidFill>
              <a:latin typeface="思源黑体" panose="020B0500000000000000" pitchFamily="34" charset="-122"/>
              <a:ea typeface="思源黑体" panose="020B0500000000000000" pitchFamily="34" charset="-122"/>
              <a:sym typeface="思源黑体" panose="020B0500000000000000" pitchFamily="34" charset="-122"/>
            </a:endParaRPr>
          </a:p>
        </p:txBody>
      </p:sp>
      <p:graphicFrame>
        <p:nvGraphicFramePr>
          <p:cNvPr id="40" name="表格 39"/>
          <p:cNvGraphicFramePr/>
          <p:nvPr>
            <p:custDataLst>
              <p:tags r:id="rId1"/>
            </p:custDataLst>
          </p:nvPr>
        </p:nvGraphicFramePr>
        <p:xfrm>
          <a:off x="4154170" y="306705"/>
          <a:ext cx="6988175" cy="6245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375"/>
                <a:gridCol w="1449705"/>
                <a:gridCol w="5205095"/>
              </a:tblGrid>
              <a:tr h="231775">
                <a:tc gridSpan="2"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1" spc="6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名词</a:t>
                      </a:r>
                      <a:endParaRPr lang="zh-CN" altLang="en-US" sz="1200" b="1" spc="6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68882"/>
                    </a:solidFill>
                  </a:tcPr>
                </a:tc>
                <a:tc hMerge="1">
                  <a:tcPr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1" spc="60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释义</a:t>
                      </a:r>
                      <a:endParaRPr lang="zh-CN" altLang="en-US" sz="1200" b="1" spc="6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68882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sz="1200" b="1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Y.E.N</a:t>
                      </a:r>
                      <a:endParaRPr lang="en-US" sz="1200" b="1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1" spc="60" dirty="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Young Entrepreneurs Network,即“雁博青年創業家協會”英文簡稱</a:t>
                      </a:r>
                      <a:endParaRPr lang="zh-CN" sz="1200" b="1" spc="60" dirty="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Member</a:t>
                      </a:r>
                      <a:endParaRPr 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正式會員</a:t>
                      </a:r>
                      <a:endParaRPr lang="zh-CN" altLang="en-US" sz="1200" b="0" spc="6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Prospect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意向會員</a:t>
                      </a:r>
                      <a:endParaRPr lang="zh-CN" altLang="en-US" sz="1200" b="0" spc="6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4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Intl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International,延展為“總會 '</a:t>
                      </a:r>
                      <a:endParaRPr lang="zh-CN" altLang="en-US" sz="1200" b="0" spc="6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5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Chapter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分會</a:t>
                      </a:r>
                      <a:endParaRPr lang="zh-CN" altLang="en-US" sz="1200" b="0" spc="6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6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Chair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“會長”或“組長”，根據語境判斷</a:t>
                      </a:r>
                      <a:endParaRPr lang="zh-CN" altLang="en-US" sz="1200" b="0" spc="6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7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Vice Chair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副會長”或“助理組長”，根據語境判斷</a:t>
                      </a:r>
                      <a:endParaRPr lang="zh-CN" altLang="en-US" sz="1200" b="0" spc="6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8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E- Board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決策委員會，Y.E.N. 的決策單位</a:t>
                      </a:r>
                      <a:endParaRPr lang="zh-CN" altLang="en-US" sz="1200" b="0" spc="6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9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Ex-Com Officer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執行專員</a:t>
                      </a:r>
                      <a:endParaRPr lang="zh-CN" altLang="en-US" sz="1200" b="0" spc="6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450850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10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Committee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執行委員會，多用於執行層的組織名稱，例如'Ethicscommittee'（紀律委員會)</a:t>
                      </a:r>
                      <a:endParaRPr lang="zh-CN" altLang="en-US" sz="1200" b="0" spc="6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11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Functional Group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職能小組</a:t>
                      </a:r>
                      <a:endParaRPr lang="zh-CN" altLang="en-US" sz="1200" b="0" spc="6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12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Forum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私董會</a:t>
                      </a:r>
                      <a:endParaRPr lang="zh-CN" altLang="en-US" sz="1200" b="0" spc="6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13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Network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志趣组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14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Integration</a:t>
                      </a:r>
                      <a:endParaRPr lang="en-US" altLang="en-US" sz="1200" b="0" spc="6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融入</a:t>
                      </a:r>
                      <a:endParaRPr lang="zh-CN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15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Membership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延展為“會員招募”，也用'Recruitment'</a:t>
                      </a:r>
                      <a:endParaRPr lang="zh-CN" altLang="en-US" sz="1200" b="0" spc="6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16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Summit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總會年度高峰會</a:t>
                      </a:r>
                      <a:endParaRPr lang="zh-CN" altLang="en-US" sz="1200" b="0" spc="6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17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GLC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Global Leadership Conference,領導力峰會</a:t>
                      </a:r>
                      <a:endParaRPr lang="zh-CN" altLang="en-US" sz="1200" b="0" spc="6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18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AGM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Annual General Meeting,年度會員大會</a:t>
                      </a:r>
                      <a:endParaRPr lang="zh-CN" altLang="en-US" sz="1200" b="0" spc="6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19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АВМ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Annual Budget Meeting,年度預算會議</a:t>
                      </a:r>
                      <a:endParaRPr lang="zh-CN" altLang="en-US" sz="1200" b="0" spc="6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20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Retreat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分會峰會，又稱“分會年度研習進修會”</a:t>
                      </a:r>
                      <a:endParaRPr lang="zh-CN" altLang="en-US" sz="1200" b="0" spc="6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21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Study Group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內部分享會</a:t>
                      </a:r>
                      <a:endParaRPr lang="zh-CN" altLang="en-US" sz="1200" b="0" spc="6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22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OpenHouse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對外分享會</a:t>
                      </a:r>
                      <a:endParaRPr lang="zh-CN" altLang="en-US" sz="1200" b="0" spc="6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23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TM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Topic Master.內部會員擔任的當次主題分享者</a:t>
                      </a:r>
                      <a:endParaRPr lang="zh-CN" altLang="en-US" sz="1200" b="0" spc="6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24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Speaker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外部講師</a:t>
                      </a:r>
                      <a:endParaRPr lang="zh-CN" altLang="en-US" sz="1200" b="0" spc="6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31775">
                <a:tc>
                  <a:txBody>
                    <a:bodyPr/>
                    <a:lstStyle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25</a:t>
                      </a:r>
                      <a:endParaRPr lang="en-US" altLang="en-US" sz="1200" b="0" spc="6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spc="6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BOD</a:t>
                      </a:r>
                      <a:endParaRPr lang="en-US" altLang="en-US" sz="1200" b="0" spc="6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CN" sz="1200" b="0" spc="6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Board of Dircctors,</a:t>
                      </a:r>
                      <a:r>
                        <a:rPr lang="zh-TW" altLang="en-US" sz="1200" b="0" spc="6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董</a:t>
                      </a:r>
                      <a:r>
                        <a:rPr lang="zh-CN" sz="1200" b="0" spc="60" dirty="0">
                          <a:solidFill>
                            <a:srgbClr val="40404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事會</a:t>
                      </a:r>
                      <a:endParaRPr lang="zh-CN" altLang="en-US" sz="1200" b="0" spc="6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25400" marR="25400" marT="6350" marB="6350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45" name="文本框 44"/>
          <p:cNvSpPr txBox="1"/>
          <p:nvPr/>
        </p:nvSpPr>
        <p:spPr>
          <a:xfrm>
            <a:off x="626745" y="2418080"/>
            <a:ext cx="2011680" cy="11988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雅酷黑 75W" panose="020B0804020202020204" charset="-122"/>
                <a:ea typeface="汉仪雅酷黑 75W" panose="020B0804020202020204" charset="-122"/>
                <a:sym typeface="思源黑体" panose="020B0500000000000000" pitchFamily="34" charset="-122"/>
              </a:rPr>
              <a:t>常用名詞</a:t>
            </a:r>
            <a:endParaRPr lang="zh-CN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雅酷黑 75W" panose="020B0804020202020204" charset="-122"/>
              <a:ea typeface="汉仪雅酷黑 75W" panose="020B0804020202020204" charset="-122"/>
              <a:sym typeface="思源黑体" panose="020B0500000000000000" pitchFamily="34" charset="-122"/>
            </a:endParaRPr>
          </a:p>
          <a:p>
            <a:pPr algn="l"/>
            <a:r>
              <a:rPr lang="zh-CN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雅酷黑 75W" panose="020B0804020202020204" charset="-122"/>
                <a:ea typeface="汉仪雅酷黑 75W" panose="020B0804020202020204" charset="-122"/>
                <a:sym typeface="思源黑体" panose="020B0500000000000000" pitchFamily="34" charset="-122"/>
              </a:rPr>
              <a:t>釋義</a:t>
            </a:r>
            <a:endParaRPr lang="zh-CN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雅酷黑 75W" panose="020B0804020202020204" charset="-122"/>
              <a:ea typeface="汉仪雅酷黑 75W" panose="020B0804020202020204" charset="-122"/>
              <a:sym typeface="思源黑体" panose="020B0500000000000000" pitchFamily="34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615315" y="3465195"/>
            <a:ext cx="29006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>
                <a:solidFill>
                  <a:schemeClr val="bg1"/>
                </a:solidFill>
              </a:rPr>
              <a:t>P</a:t>
            </a:r>
            <a:r>
              <a:rPr lang="en-US" altLang="zh-CN" sz="3600">
                <a:solidFill>
                  <a:schemeClr val="bg1"/>
                </a:solidFill>
              </a:rPr>
              <a:t>ARAPHASE</a:t>
            </a:r>
            <a:endParaRPr lang="en-US" altLang="zh-CN" sz="3600">
              <a:solidFill>
                <a:schemeClr val="bg1"/>
              </a:solidFill>
            </a:endParaRPr>
          </a:p>
        </p:txBody>
      </p:sp>
      <p:sp>
        <p:nvSpPr>
          <p:cNvPr id="8" name="bg object 17"/>
          <p:cNvSpPr/>
          <p:nvPr userDrawn="1"/>
        </p:nvSpPr>
        <p:spPr>
          <a:xfrm>
            <a:off x="11243945" y="185420"/>
            <a:ext cx="805815" cy="808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97724" y="443306"/>
            <a:ext cx="928588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Times New Roman" panose="02020603050405020304" pitchFamily="18" charset="0"/>
              </a:rPr>
              <a:t>雁博會</a:t>
            </a:r>
            <a:r>
              <a:rPr kumimoji="0" lang="en-US" altLang="zh-CN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Times New Roman" panose="02020603050405020304" pitchFamily="18" charset="0"/>
              </a:rPr>
              <a:t>YEN</a:t>
            </a:r>
            <a:r>
              <a:rPr kumimoji="0" lang="zh-CN" altLang="zh-CN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Times New Roman" panose="02020603050405020304" pitchFamily="18" charset="0"/>
              </a:rPr>
              <a:t>入會</a:t>
            </a:r>
            <a:r>
              <a:rPr kumimoji="0" lang="zh-TW" altLang="zh-CN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Times New Roman" panose="02020603050405020304" pitchFamily="18" charset="0"/>
              </a:rPr>
              <a:t>承諾</a:t>
            </a:r>
            <a:endParaRPr kumimoji="0" lang="zh-CN" altLang="zh-CN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Times New Roman" panose="02020603050405020304" pitchFamily="18" charset="0"/>
              </a:rPr>
              <a:t> </a:t>
            </a:r>
            <a:endParaRPr kumimoji="0" lang="zh-CN" altLang="zh-CN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Times New Roman" panose="02020603050405020304" pitchFamily="18" charset="0"/>
              </a:rPr>
              <a:t>我</a:t>
            </a:r>
            <a:r>
              <a:rPr kumimoji="0" lang="zh-TW" altLang="zh-CN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Times New Roman" panose="02020603050405020304" pitchFamily="18" charset="0"/>
              </a:rPr>
              <a:t>承諾</a:t>
            </a:r>
            <a:r>
              <a: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Times New Roman" panose="02020603050405020304" pitchFamily="18" charset="0"/>
              </a:rPr>
              <a:t>：</a:t>
            </a:r>
            <a:endParaRPr kumimoji="0" lang="en-US" altLang="zh-CN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Times New Roman" panose="02020603050405020304" pitchFamily="18" charset="0"/>
              </a:rPr>
              <a:t>我要透過資訊交流，持續學習，與相互支持， 讓自己成為更好的領導者</a:t>
            </a:r>
            <a:endParaRPr kumimoji="0" lang="en-US" altLang="zh-CN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Times New Roman" panose="02020603050405020304" pitchFamily="18" charset="0"/>
              </a:rPr>
              <a:t>為此，我堅持履行協會以下價值觀以及相關行為準則：</a:t>
            </a:r>
            <a:endParaRPr kumimoji="0" lang="en-US" altLang="zh-CN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Times New Roman" panose="02020603050405020304" pitchFamily="18" charset="0"/>
              </a:rPr>
              <a:t>保密、</a:t>
            </a:r>
            <a:endParaRPr kumimoji="0" lang="en-US" altLang="zh-CN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Times New Roman" panose="02020603050405020304" pitchFamily="18" charset="0"/>
              </a:rPr>
              <a:t>平等、</a:t>
            </a:r>
            <a:endParaRPr kumimoji="0" lang="en-US" altLang="zh-CN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Times New Roman" panose="02020603050405020304" pitchFamily="18" charset="0"/>
              </a:rPr>
              <a:t>投入、</a:t>
            </a:r>
            <a:endParaRPr kumimoji="0" lang="en-US" altLang="zh-CN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Times New Roman" panose="02020603050405020304" pitchFamily="18" charset="0"/>
              </a:rPr>
              <a:t>分享、</a:t>
            </a:r>
            <a:endParaRPr kumimoji="0" lang="en-US" altLang="zh-CN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Times New Roman" panose="02020603050405020304" pitchFamily="18" charset="0"/>
              </a:rPr>
              <a:t>負責、</a:t>
            </a:r>
            <a:endParaRPr kumimoji="0" lang="en-US" altLang="zh-CN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Times New Roman" panose="02020603050405020304" pitchFamily="18" charset="0"/>
              </a:rPr>
              <a:t>尊重</a:t>
            </a:r>
            <a:endParaRPr kumimoji="0" lang="en-US" altLang="zh-CN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Times New Roman" panose="02020603050405020304" pitchFamily="18" charset="0"/>
              </a:rPr>
              <a:t>當我做不到時，我將主動退出，並維持保密協議</a:t>
            </a:r>
            <a:endParaRPr kumimoji="0" lang="zh-CN" alt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Times New Roman" panose="02020603050405020304" pitchFamily="18" charset="0"/>
              </a:rPr>
              <a:t> </a:t>
            </a:r>
            <a:endParaRPr kumimoji="0" lang="en-US" altLang="zh-CN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itchFamily="2" charset="-122"/>
                <a:cs typeface="Times New Roman" panose="02020603050405020304" pitchFamily="18" charset="0"/>
              </a:rPr>
              <a:t>承諾人：</a:t>
            </a:r>
            <a:endParaRPr kumimoji="0" lang="zh-CN" altLang="zh-CN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bg object 17"/>
          <p:cNvSpPr/>
          <p:nvPr/>
        </p:nvSpPr>
        <p:spPr>
          <a:xfrm>
            <a:off x="11243945" y="185420"/>
            <a:ext cx="805815" cy="80899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/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PMingLiU" panose="02020500000000000000" pitchFamily="18" charset="-120"/>
                <a:cs typeface="+mn-cs"/>
              </a:rPr>
              <a:t>YEN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PMingLiU" panose="02020500000000000000" pitchFamily="18" charset="-120"/>
                <a:cs typeface="+mn-cs"/>
              </a:rPr>
              <a:t>道德規範，行為準則 及 免責聲明</a:t>
            </a:r>
            <a:endParaRPr kumimoji="0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PMingLiU" panose="02020500000000000000" pitchFamily="18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PMingLiU" panose="02020500000000000000" pitchFamily="18" charset="-120"/>
                <a:cs typeface="+mn-cs"/>
              </a:rPr>
              <a:t>YEN Code of Ethics &amp; Conduct, and Liability Waiver</a:t>
            </a:r>
            <a:endParaRPr kumimoji="1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PMingLiU" panose="02020500000000000000" pitchFamily="18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88F61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8" name="Rectangle 6"/>
          <p:cNvSpPr txBox="1"/>
          <p:nvPr/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r>
              <a:rPr kumimoji="0" lang="en-US" altLang="zh-TW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PMingLiU" panose="02020500000000000000" pitchFamily="18" charset="-120"/>
                <a:cs typeface="+mn-cs"/>
              </a:rPr>
              <a:t>YENi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PMingLiU" panose="02020500000000000000" pitchFamily="18" charset="-120"/>
                <a:cs typeface="+mn-cs"/>
              </a:rPr>
              <a:t>- </a:t>
            </a:r>
            <a:r>
              <a:rPr kumimoji="0" lang="zh-TW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PMingLiU" panose="02020500000000000000" pitchFamily="18" charset="-120"/>
                <a:cs typeface="+mn-cs"/>
              </a:rPr>
              <a:t>基礎培訓確認書及滿意度調查表</a:t>
            </a:r>
            <a:endParaRPr kumimoji="0" lang="zh-TW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PMingLiU" panose="02020500000000000000" pitchFamily="18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r>
              <a:rPr kumimoji="0" lang="en-US" altLang="zh-TW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PMingLiU" panose="02020500000000000000" pitchFamily="18" charset="-120"/>
                <a:cs typeface="+mn-cs"/>
              </a:rPr>
              <a:t>YENi</a:t>
            </a:r>
            <a:r>
              <a:rPr kumimoji="0" lang="en-US" altLang="zh-T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PMingLiU" panose="02020500000000000000" pitchFamily="18" charset="-120"/>
                <a:cs typeface="+mn-cs"/>
              </a:rPr>
              <a:t>- Basic Training Confirmation &amp; Satisfaction Survey</a:t>
            </a:r>
            <a:endParaRPr kumimoji="1" lang="en-US" altLang="zh-T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PMingLiU" panose="02020500000000000000" pitchFamily="18" charset="-120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88F61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90204" pitchFamily="34" charset="0"/>
              <a:buChar char="•"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88F61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9" name="Picture 2" descr="qrcode.jp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071688" y="3565525"/>
            <a:ext cx="2271712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qrcod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26363" y="3679825"/>
            <a:ext cx="22320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_形状 3674"/>
          <p:cNvSpPr/>
          <p:nvPr>
            <p:custDataLst>
              <p:tags r:id="rId1"/>
            </p:custDataLst>
          </p:nvPr>
        </p:nvSpPr>
        <p:spPr>
          <a:xfrm>
            <a:off x="-17462" y="19050"/>
            <a:ext cx="12207875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lIns="45712" tIns="22850" rIns="45712" bIns="228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>
              <a:solidFill>
                <a:schemeClr val="lt1"/>
              </a:solidFill>
              <a:latin typeface="Montserrat" panose="02000505000000020004"/>
              <a:ea typeface="Montserrat" panose="02000505000000020004"/>
              <a:cs typeface="Montserrat" panose="02000505000000020004"/>
              <a:sym typeface="Montserrat" panose="02000505000000020004"/>
            </a:endParaRPr>
          </a:p>
        </p:txBody>
      </p:sp>
      <p:pic>
        <p:nvPicPr>
          <p:cNvPr id="25" name="PA_形状 25"/>
          <p:cNvPicPr preferRelativeResize="0"/>
          <p:nvPr>
            <p:custDataLst>
              <p:tags r:id="rId3"/>
            </p:custDataLst>
          </p:nvPr>
        </p:nvPicPr>
        <p:blipFill rotWithShape="1">
          <a:blip r:embed="rId4"/>
          <a:srcRect t="7223" b="7222"/>
          <a:stretch>
            <a:fillRect/>
          </a:stretch>
        </p:blipFill>
        <p:spPr>
          <a:xfrm>
            <a:off x="1905" y="0"/>
            <a:ext cx="12188825" cy="687705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PA_形状 26"/>
          <p:cNvSpPr/>
          <p:nvPr>
            <p:custDataLst>
              <p:tags r:id="rId5"/>
            </p:custDataLst>
          </p:nvPr>
        </p:nvSpPr>
        <p:spPr>
          <a:xfrm>
            <a:off x="-17145" y="-9525"/>
            <a:ext cx="12209145" cy="6886575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lIns="45712" tIns="22850" rIns="45712" bIns="228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chemeClr val="lt1"/>
              </a:solidFill>
              <a:latin typeface="Montserrat" panose="02000505000000020004"/>
              <a:ea typeface="Montserrat" panose="02000505000000020004"/>
              <a:cs typeface="Montserrat" panose="02000505000000020004"/>
              <a:sym typeface="Montserrat" panose="020005050000000200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08375" y="6426835"/>
            <a:ext cx="510794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kumimoji="1"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所有</a:t>
            </a:r>
            <a:r>
              <a:rPr kumimoji="1"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Y.E.N.</a:t>
            </a:r>
            <a:r>
              <a:rPr kumimoji="1"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的內部內容，包含檔與培訓資料都是屬於</a:t>
            </a:r>
            <a:r>
              <a:rPr kumimoji="1"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Y.E.N.</a:t>
            </a:r>
            <a:r>
              <a:rPr kumimoji="1"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的智慧財產權請勿複製或傳遞</a:t>
            </a:r>
            <a:endParaRPr kumimoji="1"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7" name="bg object 17"/>
          <p:cNvSpPr/>
          <p:nvPr userDrawn="1"/>
        </p:nvSpPr>
        <p:spPr>
          <a:xfrm>
            <a:off x="5542915" y="439420"/>
            <a:ext cx="1106805" cy="11106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矩形 1"/>
          <p:cNvSpPr/>
          <p:nvPr/>
        </p:nvSpPr>
        <p:spPr>
          <a:xfrm>
            <a:off x="-17145" y="2840355"/>
            <a:ext cx="12207240" cy="1010920"/>
          </a:xfrm>
          <a:prstGeom prst="rect">
            <a:avLst/>
          </a:prstGeom>
          <a:solidFill>
            <a:srgbClr val="120F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Shape 28"/>
          <p:cNvSpPr txBox="1"/>
          <p:nvPr/>
        </p:nvSpPr>
        <p:spPr>
          <a:xfrm>
            <a:off x="3220140" y="2747756"/>
            <a:ext cx="5894042" cy="1108075"/>
          </a:xfrm>
          <a:prstGeom prst="rect">
            <a:avLst/>
          </a:prstGeom>
          <a:noFill/>
          <a:ln>
            <a:noFill/>
          </a:ln>
        </p:spPr>
        <p:txBody>
          <a:bodyPr lIns="45712" tIns="22850" rIns="45712" bIns="228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kumimoji="1" lang="zh-TW" altLang="en-US" sz="6600" b="0" i="0" u="none" strike="noStrike" cap="none" dirty="0">
                <a:solidFill>
                  <a:schemeClr val="bg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Montserrat" panose="02000505000000020004"/>
                <a:sym typeface="+mn-ea"/>
              </a:rPr>
              <a:t>歡迎你加入</a:t>
            </a:r>
            <a:r>
              <a:rPr kumimoji="1" lang="en-US" altLang="zh-TW" sz="6600" b="0" i="0" u="none" strike="noStrike" cap="none" dirty="0">
                <a:solidFill>
                  <a:schemeClr val="bg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Montserrat" panose="02000505000000020004"/>
                <a:sym typeface="+mn-ea"/>
              </a:rPr>
              <a:t>YEN</a:t>
            </a:r>
            <a:endParaRPr kumimoji="1" lang="en-US" altLang="zh-CN" sz="6600" b="0" i="0" u="none" strike="noStrike" cap="none" dirty="0">
              <a:solidFill>
                <a:schemeClr val="bg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  <a:cs typeface="Montserrat" panose="02000505000000020004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000">
        <p14:doors dir="vert"/>
      </p:transition>
    </mc:Choice>
    <mc:Fallback>
      <p:transition spd="slow" advTm="1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" r="23943"/>
          <a:stretch>
            <a:fillRect/>
          </a:stretch>
        </p:blipFill>
        <p:spPr>
          <a:xfrm>
            <a:off x="3949065" y="0"/>
            <a:ext cx="8242935" cy="6858000"/>
          </a:xfrm>
        </p:spPr>
      </p:pic>
      <p:sp>
        <p:nvSpPr>
          <p:cNvPr id="6" name="标题 7"/>
          <p:cNvSpPr>
            <a:spLocks noGrp="1"/>
          </p:cNvSpPr>
          <p:nvPr/>
        </p:nvSpPr>
        <p:spPr>
          <a:xfrm>
            <a:off x="643255" y="2502535"/>
            <a:ext cx="3123565" cy="13538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altLang="zh-CN" sz="3600" spc="-28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BC9366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Y.E.N.</a:t>
            </a:r>
            <a:r>
              <a:rPr lang="zh-CN" altLang="en-US" sz="3600" spc="-28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BC9366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</a:t>
            </a:r>
            <a:endParaRPr lang="zh-CN" altLang="en-US" sz="3600" spc="-280" dirty="0">
              <a:solidFill>
                <a:schemeClr val="tx1">
                  <a:lumMod val="75000"/>
                  <a:lumOff val="25000"/>
                </a:schemeClr>
              </a:solidFill>
              <a:uFill>
                <a:solidFill>
                  <a:srgbClr val="BC9366"/>
                </a:solidFill>
              </a:u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歷史簡介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Box 62"/>
          <p:cNvSpPr txBox="1"/>
          <p:nvPr/>
        </p:nvSpPr>
        <p:spPr>
          <a:xfrm flipH="1">
            <a:off x="656590" y="3884930"/>
            <a:ext cx="1924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d-ID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Open Sans Light" panose="020B0306030504020204" pitchFamily="34" charset="0"/>
              </a:rPr>
              <a:t>A brief history</a:t>
            </a:r>
            <a:endParaRPr lang="id-ID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cs typeface="Open Sans Light" panose="020B0306030504020204" pitchFamily="34" charset="0"/>
            </a:endParaRP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763270" y="3866573"/>
            <a:ext cx="436418" cy="0"/>
          </a:xfrm>
          <a:prstGeom prst="line">
            <a:avLst/>
          </a:prstGeom>
          <a:ln w="38100">
            <a:solidFill>
              <a:srgbClr val="3688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/>
          <p:cNvSpPr txBox="1"/>
          <p:nvPr/>
        </p:nvSpPr>
        <p:spPr>
          <a:xfrm>
            <a:off x="4071620" y="3447415"/>
            <a:ext cx="5816600" cy="6788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18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Y.E.N.</a:t>
            </a:r>
            <a:r>
              <a:rPr lang="zh-CN" altLang="en-US" sz="18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起源於深圳市青年諮詢小組</a:t>
            </a:r>
            <a:r>
              <a:rPr lang="en-US" sz="18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［</a:t>
            </a:r>
            <a:r>
              <a:rPr lang="en-US" altLang="zh-CN" sz="18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2008</a:t>
            </a:r>
            <a:r>
              <a:rPr lang="zh-CN" altLang="en-US" sz="18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年成立</a:t>
            </a:r>
            <a:r>
              <a:rPr lang="en-US" sz="1800" b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］</a:t>
            </a:r>
            <a:endParaRPr lang="en-US" sz="1800" b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21" name="Straight Connector 8"/>
          <p:cNvCxnSpPr/>
          <p:nvPr/>
        </p:nvCxnSpPr>
        <p:spPr>
          <a:xfrm>
            <a:off x="3949700" y="221706"/>
            <a:ext cx="0" cy="790665"/>
          </a:xfrm>
          <a:prstGeom prst="line">
            <a:avLst/>
          </a:prstGeom>
          <a:ln w="38100">
            <a:solidFill>
              <a:srgbClr val="3688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3"/>
          <p:cNvSpPr txBox="1"/>
          <p:nvPr/>
        </p:nvSpPr>
        <p:spPr>
          <a:xfrm>
            <a:off x="4103370" y="3924300"/>
            <a:ext cx="5362575" cy="25482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pPr marL="12065" marR="5080" indent="0">
              <a:lnSpc>
                <a:spcPct val="145000"/>
              </a:lnSpc>
              <a:tabLst>
                <a:tab pos="527050" algn="l"/>
                <a:tab pos="527685" algn="l"/>
              </a:tabLst>
            </a:pPr>
            <a:r>
              <a:rPr lang="zh-CN" altLang="en-US" sz="1600" b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最初会员只有</a:t>
            </a:r>
            <a:r>
              <a:rPr lang="en-US" altLang="zh-CN" sz="1600" b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5</a:t>
            </a:r>
            <a:r>
              <a:rPr lang="zh-CN" altLang="en-US" sz="1600" b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人 ，主要是以台</a:t>
            </a:r>
            <a:endParaRPr lang="zh-CN" altLang="en-US" sz="1600" b="0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12065" marR="5080" indent="0">
              <a:lnSpc>
                <a:spcPct val="145000"/>
              </a:lnSpc>
              <a:tabLst>
                <a:tab pos="527050" algn="l"/>
                <a:tab pos="527685" algn="l"/>
              </a:tabLst>
            </a:pPr>
            <a:r>
              <a:rPr lang="zh-CN" altLang="en-US" sz="1600" b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商二代制造业企业家为主</a:t>
            </a:r>
            <a:endParaRPr lang="zh-CN" altLang="en-US" sz="1600" b="0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marL="12065" marR="5080" indent="0">
              <a:lnSpc>
                <a:spcPct val="145000"/>
              </a:lnSpc>
              <a:buNone/>
              <a:tabLst>
                <a:tab pos="527050" algn="l"/>
                <a:tab pos="527685" algn="l"/>
              </a:tabLst>
            </a:pPr>
            <a:r>
              <a:rPr lang="en-US" sz="1400" b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-Michael  </a:t>
            </a:r>
            <a:r>
              <a:rPr lang="zh-TW" altLang="en-US" sz="1400" b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卢思博</a:t>
            </a:r>
            <a:r>
              <a:rPr lang="en-US" altLang="zh-TW" sz="1400" b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. </a:t>
            </a:r>
            <a:endParaRPr lang="en-US" altLang="zh-TW" sz="1400" b="0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12065" marR="5080" indent="0">
              <a:lnSpc>
                <a:spcPct val="145000"/>
              </a:lnSpc>
              <a:buNone/>
              <a:tabLst>
                <a:tab pos="527050" algn="l"/>
                <a:tab pos="527685" algn="l"/>
              </a:tabLst>
            </a:pPr>
            <a:r>
              <a:rPr lang="en-US" sz="1400" b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-</a:t>
            </a:r>
            <a:r>
              <a:rPr lang="en-US" altLang="zh-TW" sz="1400" b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Grace </a:t>
            </a:r>
            <a:r>
              <a:rPr lang="zh-TW" altLang="en-US" sz="1400" b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许文幸</a:t>
            </a:r>
            <a:r>
              <a:rPr lang="en-US" altLang="zh-TW" sz="1400" b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.</a:t>
            </a:r>
            <a:endParaRPr lang="en-US" altLang="zh-TW" sz="1400" b="0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12065" marR="5080" indent="0">
              <a:lnSpc>
                <a:spcPct val="145000"/>
              </a:lnSpc>
              <a:buNone/>
              <a:tabLst>
                <a:tab pos="527050" algn="l"/>
                <a:tab pos="527685" algn="l"/>
              </a:tabLst>
            </a:pPr>
            <a:r>
              <a:rPr lang="en-US" sz="1400" b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-</a:t>
            </a:r>
            <a:r>
              <a:rPr lang="en-US" altLang="zh-TW" sz="1400" b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Willam </a:t>
            </a:r>
            <a:r>
              <a:rPr lang="zh-TW" altLang="en-US" sz="1400" b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苏伟伦</a:t>
            </a:r>
            <a:r>
              <a:rPr lang="en-US" altLang="zh-TW" sz="1400" b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.</a:t>
            </a:r>
            <a:endParaRPr lang="en-US" altLang="zh-TW" sz="1400" b="0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12065" marR="5080" indent="0">
              <a:lnSpc>
                <a:spcPct val="145000"/>
              </a:lnSpc>
              <a:buNone/>
              <a:tabLst>
                <a:tab pos="527050" algn="l"/>
                <a:tab pos="527685" algn="l"/>
              </a:tabLst>
            </a:pPr>
            <a:r>
              <a:rPr lang="en-US" sz="1400" b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-</a:t>
            </a:r>
            <a:r>
              <a:rPr lang="en-US" altLang="zh-TW" sz="1400" b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Ken </a:t>
            </a:r>
            <a:r>
              <a:rPr lang="zh-TW" altLang="en-US" sz="1400" b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黎岱宗</a:t>
            </a:r>
            <a:r>
              <a:rPr lang="en-US" altLang="zh-TW" sz="1400" b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.</a:t>
            </a:r>
            <a:endParaRPr lang="en-US" altLang="zh-TW" sz="1400" b="0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  <a:p>
            <a:pPr marL="12065" marR="5080" indent="0">
              <a:lnSpc>
                <a:spcPct val="145000"/>
              </a:lnSpc>
              <a:buNone/>
              <a:tabLst>
                <a:tab pos="527050" algn="l"/>
                <a:tab pos="527685" algn="l"/>
              </a:tabLst>
            </a:pPr>
            <a:r>
              <a:rPr lang="en-US" sz="1400" b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-</a:t>
            </a:r>
            <a:r>
              <a:rPr lang="en-US" altLang="zh-TW" sz="1400" b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Larry.</a:t>
            </a:r>
            <a:r>
              <a:rPr lang="zh-TW" altLang="en-US" sz="1400" b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许育硕</a:t>
            </a:r>
            <a:endParaRPr lang="zh-TW" altLang="en-US" sz="1400" b="0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cxnSp>
        <p:nvCxnSpPr>
          <p:cNvPr id="25" name="Straight Connector 16"/>
          <p:cNvCxnSpPr/>
          <p:nvPr/>
        </p:nvCxnSpPr>
        <p:spPr>
          <a:xfrm>
            <a:off x="3949065" y="1447800"/>
            <a:ext cx="635" cy="1241425"/>
          </a:xfrm>
          <a:prstGeom prst="line">
            <a:avLst/>
          </a:prstGeom>
          <a:ln w="38100">
            <a:solidFill>
              <a:srgbClr val="3688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3"/>
          <p:cNvSpPr txBox="1"/>
          <p:nvPr/>
        </p:nvSpPr>
        <p:spPr>
          <a:xfrm>
            <a:off x="4100195" y="6384925"/>
            <a:ext cx="2881630" cy="3689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4800" b="1" i="0" kern="1200">
                <a:solidFill>
                  <a:schemeClr val="tx1"/>
                </a:solidFill>
                <a:latin typeface="Bebas Neue" charset="0"/>
                <a:ea typeface="Bebas Neue" charset="0"/>
                <a:cs typeface="Bebas Neue" charset="0"/>
              </a:defRPr>
            </a:lvl1pPr>
          </a:lstStyle>
          <a:p>
            <a:pPr>
              <a:lnSpc>
                <a:spcPct val="80000"/>
              </a:lnSpc>
            </a:pPr>
            <a:r>
              <a:rPr sz="2000" b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2012</a:t>
            </a:r>
            <a:r>
              <a:rPr lang="zh-CN" altLang="en-US" sz="2000" b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轉型為</a:t>
            </a:r>
            <a:r>
              <a:rPr sz="2000" b="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Y.E.N.</a:t>
            </a:r>
            <a:endParaRPr lang="en-US" sz="2000" b="0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cxnSp>
        <p:nvCxnSpPr>
          <p:cNvPr id="29" name="Straight Connector 20"/>
          <p:cNvCxnSpPr/>
          <p:nvPr/>
        </p:nvCxnSpPr>
        <p:spPr>
          <a:xfrm>
            <a:off x="3949700" y="5220970"/>
            <a:ext cx="0" cy="530225"/>
          </a:xfrm>
          <a:prstGeom prst="line">
            <a:avLst/>
          </a:prstGeom>
          <a:ln w="38100">
            <a:solidFill>
              <a:srgbClr val="3688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-642620" y="192405"/>
            <a:ext cx="150431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2"/>
            <a:r>
              <a: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II.  </a:t>
            </a:r>
            <a:endParaRPr lang="en-US" altLang="zh-CN" sz="4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3" name="bg object 17"/>
          <p:cNvSpPr/>
          <p:nvPr userDrawn="1"/>
        </p:nvSpPr>
        <p:spPr>
          <a:xfrm>
            <a:off x="1199515" y="4640580"/>
            <a:ext cx="930275" cy="927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文字方塊 1"/>
          <p:cNvSpPr txBox="1"/>
          <p:nvPr/>
        </p:nvSpPr>
        <p:spPr>
          <a:xfrm>
            <a:off x="4133850" y="269875"/>
            <a:ext cx="7726045" cy="321881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/>
            <a:r>
              <a:rPr lang="en-US" altLang="zh-TW" sz="1600" b="0" i="0" u="none" strike="noStrike" baseline="0" dirty="0">
                <a:solidFill>
                  <a:schemeClr val="tx2">
                    <a:lumMod val="20000"/>
                    <a:lumOff val="8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2008</a:t>
            </a:r>
            <a:r>
              <a:rPr lang="zh-TW" altLang="en-US" sz="1600" b="0" i="0" u="none" strike="noStrike" baseline="0" dirty="0">
                <a:solidFill>
                  <a:schemeClr val="tx2">
                    <a:lumMod val="20000"/>
                    <a:lumOff val="8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年在深圳，幾個同時期接班家族企業的二代，發現彼此面對接手經營公司時的各種問題都很相似，</a:t>
            </a:r>
            <a:endParaRPr lang="en-US" altLang="zh-TW" sz="1600" b="0" i="0" u="none" strike="noStrike" baseline="0" dirty="0">
              <a:solidFill>
                <a:schemeClr val="tx2">
                  <a:lumMod val="20000"/>
                  <a:lumOff val="8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l"/>
            <a:endParaRPr lang="en-US" altLang="zh-TW" sz="1600" b="0" i="0" u="none" strike="noStrike" baseline="0" dirty="0">
              <a:solidFill>
                <a:schemeClr val="tx2">
                  <a:lumMod val="20000"/>
                  <a:lumOff val="8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l"/>
            <a:r>
              <a:rPr lang="zh-TW" altLang="en-US" sz="16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於是我們決定辦一個讀書會</a:t>
            </a:r>
            <a:endParaRPr lang="en-US" altLang="zh-TW" sz="1600" b="1" i="0" u="none" strike="noStrike" baseline="0" dirty="0">
              <a:solidFill>
                <a:schemeClr val="tx2">
                  <a:lumMod val="20000"/>
                  <a:lumOff val="8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l"/>
            <a:r>
              <a:rPr lang="zh-TW" altLang="en-US" sz="1600" b="0" i="0" u="none" strike="noStrike" baseline="0" dirty="0">
                <a:solidFill>
                  <a:schemeClr val="tx2">
                    <a:lumMod val="20000"/>
                    <a:lumOff val="8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這個讀書會比較特別，規矩很多，既要保密，又要花時間準備。遲到缺席太多次還有可能被請出去。</a:t>
            </a:r>
            <a:endParaRPr lang="en-US" altLang="zh-TW" sz="1600" b="0" i="0" u="none" strike="noStrike" baseline="0" dirty="0">
              <a:solidFill>
                <a:schemeClr val="tx2">
                  <a:lumMod val="20000"/>
                  <a:lumOff val="8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l"/>
            <a:endParaRPr lang="en-US" altLang="zh-TW" sz="1600" dirty="0">
              <a:solidFill>
                <a:schemeClr val="tx2">
                  <a:lumMod val="20000"/>
                  <a:lumOff val="8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l"/>
            <a:r>
              <a:rPr lang="zh-TW" altLang="en-US" sz="1600" b="0" i="0" u="none" strike="noStrike" baseline="0" dirty="0">
                <a:solidFill>
                  <a:schemeClr val="tx2">
                    <a:lumMod val="20000"/>
                    <a:lumOff val="8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為了解決經營企業面臨的問題，我們想在讀書會裡可以分享難以啟齒的困難，可以聽到誠實坦誠的意見，</a:t>
            </a:r>
            <a:endParaRPr lang="zh-TW" altLang="en-US" sz="1600" b="0" i="0" u="none" strike="noStrike" baseline="0" dirty="0">
              <a:solidFill>
                <a:schemeClr val="tx2">
                  <a:lumMod val="20000"/>
                  <a:lumOff val="8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l"/>
            <a:r>
              <a:rPr lang="zh-TW" altLang="en-US" sz="1600" b="0" i="0" u="none" strike="noStrike" baseline="0" dirty="0">
                <a:solidFill>
                  <a:schemeClr val="tx2">
                    <a:lumMod val="20000"/>
                    <a:lumOff val="8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可以感受切身經歷的經驗</a:t>
            </a:r>
            <a:r>
              <a:rPr lang="zh-TW" altLang="en-US" sz="1600" dirty="0">
                <a:solidFill>
                  <a:schemeClr val="tx2">
                    <a:lumMod val="20000"/>
                    <a:lumOff val="8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。</a:t>
            </a:r>
            <a:endParaRPr lang="en-US" altLang="zh-TW" sz="1600" dirty="0">
              <a:solidFill>
                <a:schemeClr val="tx2">
                  <a:lumMod val="20000"/>
                  <a:lumOff val="8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l"/>
            <a:endParaRPr lang="en-US" altLang="zh-TW" sz="1600" b="0" i="0" u="none" strike="noStrike" baseline="0" dirty="0">
              <a:solidFill>
                <a:schemeClr val="tx2">
                  <a:lumMod val="20000"/>
                  <a:lumOff val="8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algn="l"/>
            <a:r>
              <a:rPr lang="en-US" altLang="zh-TW" sz="1600" b="1" i="0" u="none" strike="noStrike" baseline="0" dirty="0">
                <a:solidFill>
                  <a:schemeClr val="tx2">
                    <a:lumMod val="20000"/>
                    <a:lumOff val="8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YEN</a:t>
            </a:r>
            <a:r>
              <a:rPr lang="zh-TW" altLang="en-US" sz="1600" b="1" i="0" u="none" strike="noStrike" baseline="0" dirty="0">
                <a:solidFill>
                  <a:schemeClr val="tx2">
                    <a:lumMod val="20000"/>
                    <a:lumOff val="8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就這樣誕生</a:t>
            </a:r>
            <a:r>
              <a:rPr lang="zh-CN" altLang="zh-TW" sz="1600" b="1" i="0" u="none" strike="noStrike" baseline="0" dirty="0">
                <a:solidFill>
                  <a:schemeClr val="tx2">
                    <a:lumMod val="20000"/>
                    <a:lumOff val="8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了</a:t>
            </a:r>
            <a:endParaRPr lang="zh-CN" altLang="zh-TW" sz="1600" b="1" i="0" u="none" strike="noStrike" baseline="0" dirty="0">
              <a:solidFill>
                <a:schemeClr val="tx2">
                  <a:lumMod val="20000"/>
                  <a:lumOff val="8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7"/>
          <p:cNvSpPr>
            <a:spLocks noGrp="1"/>
          </p:cNvSpPr>
          <p:nvPr/>
        </p:nvSpPr>
        <p:spPr>
          <a:xfrm>
            <a:off x="790575" y="1631950"/>
            <a:ext cx="3709035" cy="8782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altLang="zh-CN" sz="4800" spc="-28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BC9366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Y.E.N.</a:t>
            </a:r>
            <a:r>
              <a:rPr lang="zh-CN" altLang="en-US" sz="4800" spc="-280" dirty="0">
                <a:solidFill>
                  <a:schemeClr val="tx1">
                    <a:lumMod val="75000"/>
                    <a:lumOff val="25000"/>
                  </a:schemeClr>
                </a:solidFill>
                <a:uFill>
                  <a:solidFill>
                    <a:srgbClr val="BC9366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的今天</a:t>
            </a:r>
            <a:endParaRPr lang="zh-CN" altLang="en-US" sz="4800" b="1" spc="-280" dirty="0">
              <a:solidFill>
                <a:schemeClr val="tx1">
                  <a:lumMod val="75000"/>
                  <a:lumOff val="25000"/>
                </a:schemeClr>
              </a:solidFill>
              <a:effectLst/>
              <a:uFill>
                <a:solidFill>
                  <a:srgbClr val="BC9366"/>
                </a:solidFill>
              </a:u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3" name="bg object 17"/>
          <p:cNvSpPr/>
          <p:nvPr userDrawn="1"/>
        </p:nvSpPr>
        <p:spPr>
          <a:xfrm>
            <a:off x="10942955" y="185420"/>
            <a:ext cx="1106805" cy="111061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28" name="组合 27"/>
          <p:cNvGrpSpPr/>
          <p:nvPr/>
        </p:nvGrpSpPr>
        <p:grpSpPr>
          <a:xfrm>
            <a:off x="4260215" y="657860"/>
            <a:ext cx="7073900" cy="6106160"/>
            <a:chOff x="10325" y="2645"/>
            <a:chExt cx="8339" cy="7198"/>
          </a:xfrm>
        </p:grpSpPr>
        <p:sp>
          <p:nvSpPr>
            <p:cNvPr id="70" name="ïṩļiḓê"/>
            <p:cNvSpPr/>
            <p:nvPr/>
          </p:nvSpPr>
          <p:spPr bwMode="auto">
            <a:xfrm>
              <a:off x="12745" y="8133"/>
              <a:ext cx="290" cy="625"/>
            </a:xfrm>
            <a:custGeom>
              <a:avLst/>
              <a:gdLst/>
              <a:ahLst/>
              <a:cxnLst>
                <a:cxn ang="0">
                  <a:pos x="9" y="114"/>
                </a:cxn>
                <a:cxn ang="0">
                  <a:pos x="18" y="94"/>
                </a:cxn>
                <a:cxn ang="0">
                  <a:pos x="11" y="71"/>
                </a:cxn>
                <a:cxn ang="0">
                  <a:pos x="40" y="43"/>
                </a:cxn>
                <a:cxn ang="0">
                  <a:pos x="71" y="13"/>
                </a:cxn>
                <a:cxn ang="0">
                  <a:pos x="73" y="0"/>
                </a:cxn>
                <a:cxn ang="0">
                  <a:pos x="91" y="42"/>
                </a:cxn>
                <a:cxn ang="0">
                  <a:pos x="91" y="49"/>
                </a:cxn>
                <a:cxn ang="0">
                  <a:pos x="84" y="47"/>
                </a:cxn>
                <a:cxn ang="0">
                  <a:pos x="64" y="126"/>
                </a:cxn>
                <a:cxn ang="0">
                  <a:pos x="25" y="175"/>
                </a:cxn>
                <a:cxn ang="0">
                  <a:pos x="5" y="151"/>
                </a:cxn>
                <a:cxn ang="0">
                  <a:pos x="5" y="140"/>
                </a:cxn>
                <a:cxn ang="0">
                  <a:pos x="0" y="122"/>
                </a:cxn>
                <a:cxn ang="0">
                  <a:pos x="9" y="114"/>
                </a:cxn>
              </a:cxnLst>
              <a:rect l="0" t="0" r="r" b="b"/>
              <a:pathLst>
                <a:path w="91" h="175">
                  <a:moveTo>
                    <a:pt x="9" y="114"/>
                  </a:moveTo>
                  <a:cubicBezTo>
                    <a:pt x="9" y="114"/>
                    <a:pt x="18" y="95"/>
                    <a:pt x="18" y="94"/>
                  </a:cubicBezTo>
                  <a:cubicBezTo>
                    <a:pt x="18" y="89"/>
                    <a:pt x="11" y="78"/>
                    <a:pt x="11" y="71"/>
                  </a:cubicBezTo>
                  <a:cubicBezTo>
                    <a:pt x="11" y="49"/>
                    <a:pt x="27" y="50"/>
                    <a:pt x="40" y="43"/>
                  </a:cubicBezTo>
                  <a:cubicBezTo>
                    <a:pt x="50" y="37"/>
                    <a:pt x="64" y="20"/>
                    <a:pt x="71" y="13"/>
                  </a:cubicBezTo>
                  <a:cubicBezTo>
                    <a:pt x="73" y="11"/>
                    <a:pt x="72" y="4"/>
                    <a:pt x="73" y="0"/>
                  </a:cubicBezTo>
                  <a:cubicBezTo>
                    <a:pt x="88" y="2"/>
                    <a:pt x="87" y="31"/>
                    <a:pt x="91" y="42"/>
                  </a:cubicBezTo>
                  <a:cubicBezTo>
                    <a:pt x="91" y="49"/>
                    <a:pt x="91" y="49"/>
                    <a:pt x="91" y="49"/>
                  </a:cubicBezTo>
                  <a:cubicBezTo>
                    <a:pt x="89" y="48"/>
                    <a:pt x="85" y="47"/>
                    <a:pt x="84" y="47"/>
                  </a:cubicBezTo>
                  <a:cubicBezTo>
                    <a:pt x="84" y="79"/>
                    <a:pt x="74" y="101"/>
                    <a:pt x="64" y="126"/>
                  </a:cubicBezTo>
                  <a:cubicBezTo>
                    <a:pt x="56" y="146"/>
                    <a:pt x="52" y="175"/>
                    <a:pt x="25" y="175"/>
                  </a:cubicBezTo>
                  <a:cubicBezTo>
                    <a:pt x="14" y="175"/>
                    <a:pt x="5" y="163"/>
                    <a:pt x="5" y="151"/>
                  </a:cubicBezTo>
                  <a:cubicBezTo>
                    <a:pt x="5" y="145"/>
                    <a:pt x="6" y="143"/>
                    <a:pt x="5" y="140"/>
                  </a:cubicBezTo>
                  <a:cubicBezTo>
                    <a:pt x="0" y="136"/>
                    <a:pt x="0" y="129"/>
                    <a:pt x="0" y="122"/>
                  </a:cubicBezTo>
                  <a:cubicBezTo>
                    <a:pt x="0" y="121"/>
                    <a:pt x="8" y="114"/>
                    <a:pt x="9" y="11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71" name="îṥḻïḓe"/>
            <p:cNvSpPr/>
            <p:nvPr/>
          </p:nvSpPr>
          <p:spPr bwMode="auto">
            <a:xfrm>
              <a:off x="10325" y="5806"/>
              <a:ext cx="2744" cy="3416"/>
            </a:xfrm>
            <a:custGeom>
              <a:avLst/>
              <a:gdLst/>
              <a:ahLst/>
              <a:cxnLst>
                <a:cxn ang="0">
                  <a:pos x="499" y="66"/>
                </a:cxn>
                <a:cxn ang="0">
                  <a:pos x="527" y="81"/>
                </a:cxn>
                <a:cxn ang="0">
                  <a:pos x="609" y="86"/>
                </a:cxn>
                <a:cxn ang="0">
                  <a:pos x="644" y="89"/>
                </a:cxn>
                <a:cxn ang="0">
                  <a:pos x="644" y="136"/>
                </a:cxn>
                <a:cxn ang="0">
                  <a:pos x="620" y="115"/>
                </a:cxn>
                <a:cxn ang="0">
                  <a:pos x="679" y="223"/>
                </a:cxn>
                <a:cxn ang="0">
                  <a:pos x="699" y="267"/>
                </a:cxn>
                <a:cxn ang="0">
                  <a:pos x="730" y="310"/>
                </a:cxn>
                <a:cxn ang="0">
                  <a:pos x="755" y="348"/>
                </a:cxn>
                <a:cxn ang="0">
                  <a:pos x="787" y="359"/>
                </a:cxn>
                <a:cxn ang="0">
                  <a:pos x="853" y="346"/>
                </a:cxn>
                <a:cxn ang="0">
                  <a:pos x="826" y="425"/>
                </a:cxn>
                <a:cxn ang="0">
                  <a:pos x="719" y="541"/>
                </a:cxn>
                <a:cxn ang="0">
                  <a:pos x="708" y="600"/>
                </a:cxn>
                <a:cxn ang="0">
                  <a:pos x="721" y="638"/>
                </a:cxn>
                <a:cxn ang="0">
                  <a:pos x="720" y="676"/>
                </a:cxn>
                <a:cxn ang="0">
                  <a:pos x="660" y="745"/>
                </a:cxn>
                <a:cxn ang="0">
                  <a:pos x="659" y="788"/>
                </a:cxn>
                <a:cxn ang="0">
                  <a:pos x="643" y="816"/>
                </a:cxn>
                <a:cxn ang="0">
                  <a:pos x="627" y="846"/>
                </a:cxn>
                <a:cxn ang="0">
                  <a:pos x="592" y="902"/>
                </a:cxn>
                <a:cxn ang="0">
                  <a:pos x="538" y="946"/>
                </a:cxn>
                <a:cxn ang="0">
                  <a:pos x="512" y="944"/>
                </a:cxn>
                <a:cxn ang="0">
                  <a:pos x="452" y="949"/>
                </a:cxn>
                <a:cxn ang="0">
                  <a:pos x="440" y="929"/>
                </a:cxn>
                <a:cxn ang="0">
                  <a:pos x="431" y="893"/>
                </a:cxn>
                <a:cxn ang="0">
                  <a:pos x="395" y="789"/>
                </a:cxn>
                <a:cxn ang="0">
                  <a:pos x="360" y="708"/>
                </a:cxn>
                <a:cxn ang="0">
                  <a:pos x="382" y="621"/>
                </a:cxn>
                <a:cxn ang="0">
                  <a:pos x="364" y="558"/>
                </a:cxn>
                <a:cxn ang="0">
                  <a:pos x="337" y="490"/>
                </a:cxn>
                <a:cxn ang="0">
                  <a:pos x="342" y="461"/>
                </a:cxn>
                <a:cxn ang="0">
                  <a:pos x="295" y="443"/>
                </a:cxn>
                <a:cxn ang="0">
                  <a:pos x="206" y="433"/>
                </a:cxn>
                <a:cxn ang="0">
                  <a:pos x="164" y="434"/>
                </a:cxn>
                <a:cxn ang="0">
                  <a:pos x="109" y="439"/>
                </a:cxn>
                <a:cxn ang="0">
                  <a:pos x="40" y="369"/>
                </a:cxn>
                <a:cxn ang="0">
                  <a:pos x="7" y="338"/>
                </a:cxn>
                <a:cxn ang="0">
                  <a:pos x="7" y="324"/>
                </a:cxn>
                <a:cxn ang="0">
                  <a:pos x="18" y="269"/>
                </a:cxn>
                <a:cxn ang="0">
                  <a:pos x="22" y="199"/>
                </a:cxn>
                <a:cxn ang="0">
                  <a:pos x="77" y="132"/>
                </a:cxn>
                <a:cxn ang="0">
                  <a:pos x="104" y="77"/>
                </a:cxn>
                <a:cxn ang="0">
                  <a:pos x="141" y="36"/>
                </a:cxn>
                <a:cxn ang="0">
                  <a:pos x="187" y="35"/>
                </a:cxn>
                <a:cxn ang="0">
                  <a:pos x="273" y="6"/>
                </a:cxn>
                <a:cxn ang="0">
                  <a:pos x="307" y="4"/>
                </a:cxn>
                <a:cxn ang="0">
                  <a:pos x="338" y="0"/>
                </a:cxn>
                <a:cxn ang="0">
                  <a:pos x="358" y="6"/>
                </a:cxn>
                <a:cxn ang="0">
                  <a:pos x="357" y="27"/>
                </a:cxn>
                <a:cxn ang="0">
                  <a:pos x="371" y="64"/>
                </a:cxn>
                <a:cxn ang="0">
                  <a:pos x="455" y="100"/>
                </a:cxn>
                <a:cxn ang="0">
                  <a:pos x="464" y="84"/>
                </a:cxn>
                <a:cxn ang="0">
                  <a:pos x="490" y="66"/>
                </a:cxn>
              </a:cxnLst>
              <a:rect l="0" t="0" r="r" b="b"/>
              <a:pathLst>
                <a:path w="856" h="957">
                  <a:moveTo>
                    <a:pt x="490" y="66"/>
                  </a:moveTo>
                  <a:cubicBezTo>
                    <a:pt x="499" y="66"/>
                    <a:pt x="499" y="66"/>
                    <a:pt x="499" y="66"/>
                  </a:cubicBezTo>
                  <a:cubicBezTo>
                    <a:pt x="499" y="73"/>
                    <a:pt x="504" y="74"/>
                    <a:pt x="506" y="77"/>
                  </a:cubicBezTo>
                  <a:cubicBezTo>
                    <a:pt x="510" y="82"/>
                    <a:pt x="520" y="78"/>
                    <a:pt x="527" y="81"/>
                  </a:cubicBezTo>
                  <a:cubicBezTo>
                    <a:pt x="541" y="86"/>
                    <a:pt x="561" y="93"/>
                    <a:pt x="576" y="93"/>
                  </a:cubicBezTo>
                  <a:cubicBezTo>
                    <a:pt x="591" y="93"/>
                    <a:pt x="595" y="86"/>
                    <a:pt x="609" y="86"/>
                  </a:cubicBezTo>
                  <a:cubicBezTo>
                    <a:pt x="617" y="86"/>
                    <a:pt x="622" y="92"/>
                    <a:pt x="632" y="92"/>
                  </a:cubicBezTo>
                  <a:cubicBezTo>
                    <a:pt x="638" y="92"/>
                    <a:pt x="638" y="90"/>
                    <a:pt x="644" y="89"/>
                  </a:cubicBezTo>
                  <a:cubicBezTo>
                    <a:pt x="647" y="96"/>
                    <a:pt x="653" y="102"/>
                    <a:pt x="653" y="111"/>
                  </a:cubicBezTo>
                  <a:cubicBezTo>
                    <a:pt x="653" y="115"/>
                    <a:pt x="646" y="131"/>
                    <a:pt x="644" y="136"/>
                  </a:cubicBezTo>
                  <a:cubicBezTo>
                    <a:pt x="635" y="135"/>
                    <a:pt x="627" y="115"/>
                    <a:pt x="620" y="107"/>
                  </a:cubicBezTo>
                  <a:cubicBezTo>
                    <a:pt x="620" y="115"/>
                    <a:pt x="620" y="115"/>
                    <a:pt x="620" y="115"/>
                  </a:cubicBezTo>
                  <a:cubicBezTo>
                    <a:pt x="662" y="189"/>
                    <a:pt x="662" y="189"/>
                    <a:pt x="662" y="189"/>
                  </a:cubicBezTo>
                  <a:cubicBezTo>
                    <a:pt x="659" y="198"/>
                    <a:pt x="673" y="218"/>
                    <a:pt x="679" y="223"/>
                  </a:cubicBezTo>
                  <a:cubicBezTo>
                    <a:pt x="679" y="246"/>
                    <a:pt x="679" y="246"/>
                    <a:pt x="679" y="246"/>
                  </a:cubicBezTo>
                  <a:cubicBezTo>
                    <a:pt x="684" y="258"/>
                    <a:pt x="692" y="258"/>
                    <a:pt x="699" y="267"/>
                  </a:cubicBezTo>
                  <a:cubicBezTo>
                    <a:pt x="707" y="278"/>
                    <a:pt x="702" y="289"/>
                    <a:pt x="710" y="297"/>
                  </a:cubicBezTo>
                  <a:cubicBezTo>
                    <a:pt x="717" y="304"/>
                    <a:pt x="722" y="305"/>
                    <a:pt x="730" y="310"/>
                  </a:cubicBezTo>
                  <a:cubicBezTo>
                    <a:pt x="737" y="316"/>
                    <a:pt x="741" y="334"/>
                    <a:pt x="755" y="334"/>
                  </a:cubicBezTo>
                  <a:cubicBezTo>
                    <a:pt x="755" y="341"/>
                    <a:pt x="759" y="343"/>
                    <a:pt x="755" y="348"/>
                  </a:cubicBezTo>
                  <a:cubicBezTo>
                    <a:pt x="761" y="352"/>
                    <a:pt x="767" y="366"/>
                    <a:pt x="774" y="366"/>
                  </a:cubicBezTo>
                  <a:cubicBezTo>
                    <a:pt x="781" y="366"/>
                    <a:pt x="782" y="361"/>
                    <a:pt x="787" y="359"/>
                  </a:cubicBezTo>
                  <a:cubicBezTo>
                    <a:pt x="794" y="357"/>
                    <a:pt x="798" y="360"/>
                    <a:pt x="805" y="359"/>
                  </a:cubicBezTo>
                  <a:cubicBezTo>
                    <a:pt x="822" y="356"/>
                    <a:pt x="838" y="350"/>
                    <a:pt x="853" y="346"/>
                  </a:cubicBezTo>
                  <a:cubicBezTo>
                    <a:pt x="855" y="348"/>
                    <a:pt x="856" y="350"/>
                    <a:pt x="856" y="352"/>
                  </a:cubicBezTo>
                  <a:cubicBezTo>
                    <a:pt x="856" y="377"/>
                    <a:pt x="837" y="410"/>
                    <a:pt x="826" y="425"/>
                  </a:cubicBezTo>
                  <a:cubicBezTo>
                    <a:pt x="812" y="443"/>
                    <a:pt x="807" y="459"/>
                    <a:pt x="790" y="471"/>
                  </a:cubicBezTo>
                  <a:cubicBezTo>
                    <a:pt x="761" y="494"/>
                    <a:pt x="730" y="501"/>
                    <a:pt x="719" y="541"/>
                  </a:cubicBezTo>
                  <a:cubicBezTo>
                    <a:pt x="716" y="552"/>
                    <a:pt x="704" y="555"/>
                    <a:pt x="704" y="567"/>
                  </a:cubicBezTo>
                  <a:cubicBezTo>
                    <a:pt x="704" y="581"/>
                    <a:pt x="708" y="587"/>
                    <a:pt x="708" y="600"/>
                  </a:cubicBezTo>
                  <a:cubicBezTo>
                    <a:pt x="708" y="615"/>
                    <a:pt x="724" y="623"/>
                    <a:pt x="724" y="631"/>
                  </a:cubicBezTo>
                  <a:cubicBezTo>
                    <a:pt x="724" y="634"/>
                    <a:pt x="722" y="637"/>
                    <a:pt x="721" y="638"/>
                  </a:cubicBezTo>
                  <a:cubicBezTo>
                    <a:pt x="721" y="649"/>
                    <a:pt x="721" y="649"/>
                    <a:pt x="721" y="649"/>
                  </a:cubicBezTo>
                  <a:cubicBezTo>
                    <a:pt x="721" y="656"/>
                    <a:pt x="720" y="664"/>
                    <a:pt x="720" y="676"/>
                  </a:cubicBezTo>
                  <a:cubicBezTo>
                    <a:pt x="722" y="679"/>
                    <a:pt x="723" y="682"/>
                    <a:pt x="723" y="685"/>
                  </a:cubicBezTo>
                  <a:cubicBezTo>
                    <a:pt x="723" y="720"/>
                    <a:pt x="665" y="716"/>
                    <a:pt x="660" y="745"/>
                  </a:cubicBezTo>
                  <a:cubicBezTo>
                    <a:pt x="654" y="746"/>
                    <a:pt x="647" y="753"/>
                    <a:pt x="647" y="758"/>
                  </a:cubicBezTo>
                  <a:cubicBezTo>
                    <a:pt x="647" y="768"/>
                    <a:pt x="659" y="774"/>
                    <a:pt x="659" y="788"/>
                  </a:cubicBezTo>
                  <a:cubicBezTo>
                    <a:pt x="659" y="795"/>
                    <a:pt x="658" y="809"/>
                    <a:pt x="656" y="813"/>
                  </a:cubicBezTo>
                  <a:cubicBezTo>
                    <a:pt x="653" y="817"/>
                    <a:pt x="646" y="815"/>
                    <a:pt x="643" y="816"/>
                  </a:cubicBezTo>
                  <a:cubicBezTo>
                    <a:pt x="632" y="822"/>
                    <a:pt x="626" y="826"/>
                    <a:pt x="621" y="837"/>
                  </a:cubicBezTo>
                  <a:cubicBezTo>
                    <a:pt x="624" y="839"/>
                    <a:pt x="627" y="842"/>
                    <a:pt x="627" y="846"/>
                  </a:cubicBezTo>
                  <a:cubicBezTo>
                    <a:pt x="627" y="859"/>
                    <a:pt x="615" y="868"/>
                    <a:pt x="610" y="874"/>
                  </a:cubicBezTo>
                  <a:cubicBezTo>
                    <a:pt x="600" y="883"/>
                    <a:pt x="599" y="893"/>
                    <a:pt x="592" y="902"/>
                  </a:cubicBezTo>
                  <a:cubicBezTo>
                    <a:pt x="581" y="916"/>
                    <a:pt x="576" y="929"/>
                    <a:pt x="558" y="938"/>
                  </a:cubicBezTo>
                  <a:cubicBezTo>
                    <a:pt x="550" y="941"/>
                    <a:pt x="539" y="938"/>
                    <a:pt x="538" y="946"/>
                  </a:cubicBezTo>
                  <a:cubicBezTo>
                    <a:pt x="532" y="946"/>
                    <a:pt x="529" y="949"/>
                    <a:pt x="525" y="949"/>
                  </a:cubicBezTo>
                  <a:cubicBezTo>
                    <a:pt x="520" y="949"/>
                    <a:pt x="517" y="944"/>
                    <a:pt x="512" y="944"/>
                  </a:cubicBezTo>
                  <a:cubicBezTo>
                    <a:pt x="494" y="944"/>
                    <a:pt x="483" y="957"/>
                    <a:pt x="466" y="957"/>
                  </a:cubicBezTo>
                  <a:cubicBezTo>
                    <a:pt x="459" y="957"/>
                    <a:pt x="455" y="953"/>
                    <a:pt x="452" y="949"/>
                  </a:cubicBezTo>
                  <a:cubicBezTo>
                    <a:pt x="449" y="949"/>
                    <a:pt x="449" y="950"/>
                    <a:pt x="448" y="951"/>
                  </a:cubicBezTo>
                  <a:cubicBezTo>
                    <a:pt x="448" y="942"/>
                    <a:pt x="443" y="932"/>
                    <a:pt x="440" y="929"/>
                  </a:cubicBezTo>
                  <a:cubicBezTo>
                    <a:pt x="443" y="925"/>
                    <a:pt x="445" y="922"/>
                    <a:pt x="445" y="917"/>
                  </a:cubicBezTo>
                  <a:cubicBezTo>
                    <a:pt x="445" y="910"/>
                    <a:pt x="433" y="897"/>
                    <a:pt x="431" y="893"/>
                  </a:cubicBezTo>
                  <a:cubicBezTo>
                    <a:pt x="415" y="866"/>
                    <a:pt x="395" y="840"/>
                    <a:pt x="395" y="801"/>
                  </a:cubicBezTo>
                  <a:cubicBezTo>
                    <a:pt x="395" y="794"/>
                    <a:pt x="395" y="792"/>
                    <a:pt x="395" y="789"/>
                  </a:cubicBezTo>
                  <a:cubicBezTo>
                    <a:pt x="395" y="783"/>
                    <a:pt x="389" y="781"/>
                    <a:pt x="386" y="774"/>
                  </a:cubicBezTo>
                  <a:cubicBezTo>
                    <a:pt x="374" y="754"/>
                    <a:pt x="360" y="737"/>
                    <a:pt x="360" y="708"/>
                  </a:cubicBezTo>
                  <a:cubicBezTo>
                    <a:pt x="360" y="677"/>
                    <a:pt x="388" y="670"/>
                    <a:pt x="388" y="646"/>
                  </a:cubicBezTo>
                  <a:cubicBezTo>
                    <a:pt x="388" y="635"/>
                    <a:pt x="384" y="631"/>
                    <a:pt x="382" y="621"/>
                  </a:cubicBezTo>
                  <a:cubicBezTo>
                    <a:pt x="379" y="602"/>
                    <a:pt x="376" y="596"/>
                    <a:pt x="371" y="585"/>
                  </a:cubicBezTo>
                  <a:cubicBezTo>
                    <a:pt x="368" y="576"/>
                    <a:pt x="370" y="566"/>
                    <a:pt x="364" y="558"/>
                  </a:cubicBezTo>
                  <a:cubicBezTo>
                    <a:pt x="352" y="544"/>
                    <a:pt x="327" y="528"/>
                    <a:pt x="327" y="508"/>
                  </a:cubicBezTo>
                  <a:cubicBezTo>
                    <a:pt x="327" y="503"/>
                    <a:pt x="334" y="492"/>
                    <a:pt x="337" y="490"/>
                  </a:cubicBezTo>
                  <a:cubicBezTo>
                    <a:pt x="336" y="486"/>
                    <a:pt x="337" y="485"/>
                    <a:pt x="337" y="483"/>
                  </a:cubicBezTo>
                  <a:cubicBezTo>
                    <a:pt x="337" y="478"/>
                    <a:pt x="337" y="465"/>
                    <a:pt x="342" y="461"/>
                  </a:cubicBezTo>
                  <a:cubicBezTo>
                    <a:pt x="337" y="451"/>
                    <a:pt x="329" y="443"/>
                    <a:pt x="314" y="443"/>
                  </a:cubicBezTo>
                  <a:cubicBezTo>
                    <a:pt x="306" y="443"/>
                    <a:pt x="299" y="443"/>
                    <a:pt x="295" y="443"/>
                  </a:cubicBezTo>
                  <a:cubicBezTo>
                    <a:pt x="282" y="443"/>
                    <a:pt x="279" y="417"/>
                    <a:pt x="261" y="417"/>
                  </a:cubicBezTo>
                  <a:cubicBezTo>
                    <a:pt x="239" y="417"/>
                    <a:pt x="223" y="427"/>
                    <a:pt x="206" y="433"/>
                  </a:cubicBezTo>
                  <a:cubicBezTo>
                    <a:pt x="199" y="435"/>
                    <a:pt x="197" y="440"/>
                    <a:pt x="191" y="440"/>
                  </a:cubicBezTo>
                  <a:cubicBezTo>
                    <a:pt x="184" y="440"/>
                    <a:pt x="173" y="434"/>
                    <a:pt x="164" y="434"/>
                  </a:cubicBezTo>
                  <a:cubicBezTo>
                    <a:pt x="147" y="434"/>
                    <a:pt x="139" y="443"/>
                    <a:pt x="122" y="443"/>
                  </a:cubicBezTo>
                  <a:cubicBezTo>
                    <a:pt x="117" y="443"/>
                    <a:pt x="111" y="440"/>
                    <a:pt x="109" y="439"/>
                  </a:cubicBezTo>
                  <a:cubicBezTo>
                    <a:pt x="97" y="430"/>
                    <a:pt x="71" y="415"/>
                    <a:pt x="62" y="401"/>
                  </a:cubicBezTo>
                  <a:cubicBezTo>
                    <a:pt x="53" y="388"/>
                    <a:pt x="51" y="377"/>
                    <a:pt x="40" y="369"/>
                  </a:cubicBezTo>
                  <a:cubicBezTo>
                    <a:pt x="37" y="366"/>
                    <a:pt x="13" y="346"/>
                    <a:pt x="13" y="344"/>
                  </a:cubicBezTo>
                  <a:cubicBezTo>
                    <a:pt x="11" y="341"/>
                    <a:pt x="10" y="340"/>
                    <a:pt x="7" y="338"/>
                  </a:cubicBezTo>
                  <a:cubicBezTo>
                    <a:pt x="9" y="338"/>
                    <a:pt x="9" y="338"/>
                    <a:pt x="9" y="338"/>
                  </a:cubicBezTo>
                  <a:cubicBezTo>
                    <a:pt x="9" y="331"/>
                    <a:pt x="7" y="328"/>
                    <a:pt x="7" y="324"/>
                  </a:cubicBezTo>
                  <a:cubicBezTo>
                    <a:pt x="7" y="317"/>
                    <a:pt x="3" y="315"/>
                    <a:pt x="0" y="309"/>
                  </a:cubicBezTo>
                  <a:cubicBezTo>
                    <a:pt x="10" y="304"/>
                    <a:pt x="18" y="280"/>
                    <a:pt x="18" y="269"/>
                  </a:cubicBezTo>
                  <a:cubicBezTo>
                    <a:pt x="18" y="250"/>
                    <a:pt x="10" y="238"/>
                    <a:pt x="10" y="220"/>
                  </a:cubicBezTo>
                  <a:cubicBezTo>
                    <a:pt x="10" y="211"/>
                    <a:pt x="20" y="206"/>
                    <a:pt x="22" y="199"/>
                  </a:cubicBezTo>
                  <a:cubicBezTo>
                    <a:pt x="28" y="182"/>
                    <a:pt x="41" y="158"/>
                    <a:pt x="52" y="144"/>
                  </a:cubicBezTo>
                  <a:cubicBezTo>
                    <a:pt x="58" y="135"/>
                    <a:pt x="69" y="136"/>
                    <a:pt x="77" y="132"/>
                  </a:cubicBezTo>
                  <a:cubicBezTo>
                    <a:pt x="84" y="128"/>
                    <a:pt x="95" y="119"/>
                    <a:pt x="97" y="112"/>
                  </a:cubicBezTo>
                  <a:cubicBezTo>
                    <a:pt x="102" y="96"/>
                    <a:pt x="96" y="89"/>
                    <a:pt x="104" y="77"/>
                  </a:cubicBezTo>
                  <a:cubicBezTo>
                    <a:pt x="116" y="63"/>
                    <a:pt x="131" y="49"/>
                    <a:pt x="142" y="36"/>
                  </a:cubicBezTo>
                  <a:cubicBezTo>
                    <a:pt x="141" y="36"/>
                    <a:pt x="141" y="36"/>
                    <a:pt x="141" y="36"/>
                  </a:cubicBezTo>
                  <a:cubicBezTo>
                    <a:pt x="145" y="31"/>
                    <a:pt x="146" y="27"/>
                    <a:pt x="150" y="24"/>
                  </a:cubicBezTo>
                  <a:cubicBezTo>
                    <a:pt x="161" y="32"/>
                    <a:pt x="172" y="35"/>
                    <a:pt x="187" y="35"/>
                  </a:cubicBezTo>
                  <a:cubicBezTo>
                    <a:pt x="197" y="35"/>
                    <a:pt x="198" y="29"/>
                    <a:pt x="204" y="27"/>
                  </a:cubicBezTo>
                  <a:cubicBezTo>
                    <a:pt x="221" y="18"/>
                    <a:pt x="254" y="6"/>
                    <a:pt x="273" y="6"/>
                  </a:cubicBezTo>
                  <a:cubicBezTo>
                    <a:pt x="280" y="6"/>
                    <a:pt x="285" y="10"/>
                    <a:pt x="289" y="10"/>
                  </a:cubicBezTo>
                  <a:cubicBezTo>
                    <a:pt x="294" y="10"/>
                    <a:pt x="301" y="4"/>
                    <a:pt x="307" y="4"/>
                  </a:cubicBezTo>
                  <a:cubicBezTo>
                    <a:pt x="313" y="4"/>
                    <a:pt x="316" y="7"/>
                    <a:pt x="321" y="7"/>
                  </a:cubicBezTo>
                  <a:cubicBezTo>
                    <a:pt x="329" y="7"/>
                    <a:pt x="330" y="0"/>
                    <a:pt x="338" y="0"/>
                  </a:cubicBezTo>
                  <a:cubicBezTo>
                    <a:pt x="347" y="0"/>
                    <a:pt x="344" y="8"/>
                    <a:pt x="351" y="8"/>
                  </a:cubicBezTo>
                  <a:cubicBezTo>
                    <a:pt x="354" y="8"/>
                    <a:pt x="355" y="6"/>
                    <a:pt x="358" y="6"/>
                  </a:cubicBezTo>
                  <a:cubicBezTo>
                    <a:pt x="358" y="12"/>
                    <a:pt x="351" y="11"/>
                    <a:pt x="351" y="17"/>
                  </a:cubicBezTo>
                  <a:cubicBezTo>
                    <a:pt x="351" y="21"/>
                    <a:pt x="357" y="23"/>
                    <a:pt x="357" y="27"/>
                  </a:cubicBezTo>
                  <a:cubicBezTo>
                    <a:pt x="357" y="33"/>
                    <a:pt x="351" y="37"/>
                    <a:pt x="351" y="44"/>
                  </a:cubicBezTo>
                  <a:cubicBezTo>
                    <a:pt x="351" y="55"/>
                    <a:pt x="363" y="64"/>
                    <a:pt x="371" y="64"/>
                  </a:cubicBezTo>
                  <a:cubicBezTo>
                    <a:pt x="377" y="64"/>
                    <a:pt x="380" y="64"/>
                    <a:pt x="384" y="64"/>
                  </a:cubicBezTo>
                  <a:cubicBezTo>
                    <a:pt x="412" y="64"/>
                    <a:pt x="423" y="100"/>
                    <a:pt x="455" y="100"/>
                  </a:cubicBezTo>
                  <a:cubicBezTo>
                    <a:pt x="459" y="100"/>
                    <a:pt x="464" y="95"/>
                    <a:pt x="464" y="93"/>
                  </a:cubicBezTo>
                  <a:cubicBezTo>
                    <a:pt x="464" y="90"/>
                    <a:pt x="464" y="87"/>
                    <a:pt x="464" y="84"/>
                  </a:cubicBezTo>
                  <a:cubicBezTo>
                    <a:pt x="464" y="70"/>
                    <a:pt x="475" y="70"/>
                    <a:pt x="488" y="66"/>
                  </a:cubicBezTo>
                  <a:lnTo>
                    <a:pt x="490" y="6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46" name="ís1íḑé"/>
            <p:cNvSpPr/>
            <p:nvPr/>
          </p:nvSpPr>
          <p:spPr bwMode="auto">
            <a:xfrm>
              <a:off x="11461" y="4730"/>
              <a:ext cx="65" cy="106"/>
            </a:xfrm>
            <a:custGeom>
              <a:avLst/>
              <a:gdLst/>
              <a:ahLst/>
              <a:cxnLst>
                <a:cxn ang="0">
                  <a:pos x="3" y="27"/>
                </a:cxn>
                <a:cxn ang="0">
                  <a:pos x="9" y="21"/>
                </a:cxn>
                <a:cxn ang="0">
                  <a:pos x="0" y="14"/>
                </a:cxn>
                <a:cxn ang="0">
                  <a:pos x="9" y="0"/>
                </a:cxn>
                <a:cxn ang="0">
                  <a:pos x="20" y="12"/>
                </a:cxn>
                <a:cxn ang="0">
                  <a:pos x="6" y="30"/>
                </a:cxn>
                <a:cxn ang="0">
                  <a:pos x="0" y="27"/>
                </a:cxn>
                <a:cxn ang="0">
                  <a:pos x="2" y="25"/>
                </a:cxn>
                <a:cxn ang="0">
                  <a:pos x="3" y="27"/>
                </a:cxn>
              </a:cxnLst>
              <a:rect l="0" t="0" r="r" b="b"/>
              <a:pathLst>
                <a:path w="20" h="30">
                  <a:moveTo>
                    <a:pt x="3" y="27"/>
                  </a:moveTo>
                  <a:cubicBezTo>
                    <a:pt x="6" y="26"/>
                    <a:pt x="9" y="23"/>
                    <a:pt x="9" y="21"/>
                  </a:cubicBezTo>
                  <a:cubicBezTo>
                    <a:pt x="5" y="20"/>
                    <a:pt x="0" y="16"/>
                    <a:pt x="0" y="14"/>
                  </a:cubicBezTo>
                  <a:cubicBezTo>
                    <a:pt x="0" y="12"/>
                    <a:pt x="5" y="0"/>
                    <a:pt x="9" y="0"/>
                  </a:cubicBezTo>
                  <a:cubicBezTo>
                    <a:pt x="17" y="0"/>
                    <a:pt x="18" y="4"/>
                    <a:pt x="20" y="12"/>
                  </a:cubicBezTo>
                  <a:cubicBezTo>
                    <a:pt x="12" y="14"/>
                    <a:pt x="16" y="30"/>
                    <a:pt x="6" y="30"/>
                  </a:cubicBezTo>
                  <a:cubicBezTo>
                    <a:pt x="3" y="30"/>
                    <a:pt x="1" y="27"/>
                    <a:pt x="0" y="27"/>
                  </a:cubicBezTo>
                  <a:cubicBezTo>
                    <a:pt x="1" y="26"/>
                    <a:pt x="2" y="25"/>
                    <a:pt x="2" y="25"/>
                  </a:cubicBezTo>
                  <a:lnTo>
                    <a:pt x="3" y="2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47" name="ïSľíḍê"/>
            <p:cNvSpPr/>
            <p:nvPr/>
          </p:nvSpPr>
          <p:spPr bwMode="auto">
            <a:xfrm>
              <a:off x="10646" y="4640"/>
              <a:ext cx="1556" cy="1238"/>
            </a:xfrm>
            <a:custGeom>
              <a:avLst/>
              <a:gdLst/>
              <a:ahLst/>
              <a:cxnLst>
                <a:cxn ang="0">
                  <a:pos x="473" y="233"/>
                </a:cxn>
                <a:cxn ang="0">
                  <a:pos x="470" y="273"/>
                </a:cxn>
                <a:cxn ang="0">
                  <a:pos x="427" y="274"/>
                </a:cxn>
                <a:cxn ang="0">
                  <a:pos x="401" y="283"/>
                </a:cxn>
                <a:cxn ang="0">
                  <a:pos x="403" y="303"/>
                </a:cxn>
                <a:cxn ang="0">
                  <a:pos x="413" y="322"/>
                </a:cxn>
                <a:cxn ang="0">
                  <a:pos x="401" y="319"/>
                </a:cxn>
                <a:cxn ang="0">
                  <a:pos x="397" y="336"/>
                </a:cxn>
                <a:cxn ang="0">
                  <a:pos x="382" y="315"/>
                </a:cxn>
                <a:cxn ang="0">
                  <a:pos x="358" y="278"/>
                </a:cxn>
                <a:cxn ang="0">
                  <a:pos x="329" y="238"/>
                </a:cxn>
                <a:cxn ang="0">
                  <a:pos x="289" y="213"/>
                </a:cxn>
                <a:cxn ang="0">
                  <a:pos x="270" y="212"/>
                </a:cxn>
                <a:cxn ang="0">
                  <a:pos x="289" y="244"/>
                </a:cxn>
                <a:cxn ang="0">
                  <a:pos x="315" y="264"/>
                </a:cxn>
                <a:cxn ang="0">
                  <a:pos x="330" y="283"/>
                </a:cxn>
                <a:cxn ang="0">
                  <a:pos x="323" y="305"/>
                </a:cxn>
                <a:cxn ang="0">
                  <a:pos x="316" y="303"/>
                </a:cxn>
                <a:cxn ang="0">
                  <a:pos x="291" y="273"/>
                </a:cxn>
                <a:cxn ang="0">
                  <a:pos x="229" y="223"/>
                </a:cxn>
                <a:cxn ang="0">
                  <a:pos x="168" y="237"/>
                </a:cxn>
                <a:cxn ang="0">
                  <a:pos x="135" y="272"/>
                </a:cxn>
                <a:cxn ang="0">
                  <a:pos x="101" y="326"/>
                </a:cxn>
                <a:cxn ang="0">
                  <a:pos x="72" y="338"/>
                </a:cxn>
                <a:cxn ang="0">
                  <a:pos x="10" y="334"/>
                </a:cxn>
                <a:cxn ang="0">
                  <a:pos x="0" y="306"/>
                </a:cxn>
                <a:cxn ang="0">
                  <a:pos x="4" y="246"/>
                </a:cxn>
                <a:cxn ang="0">
                  <a:pos x="48" y="235"/>
                </a:cxn>
                <a:cxn ang="0">
                  <a:pos x="89" y="240"/>
                </a:cxn>
                <a:cxn ang="0">
                  <a:pos x="105" y="206"/>
                </a:cxn>
                <a:cxn ang="0">
                  <a:pos x="103" y="193"/>
                </a:cxn>
                <a:cxn ang="0">
                  <a:pos x="60" y="163"/>
                </a:cxn>
                <a:cxn ang="0">
                  <a:pos x="88" y="157"/>
                </a:cxn>
                <a:cxn ang="0">
                  <a:pos x="96" y="143"/>
                </a:cxn>
                <a:cxn ang="0">
                  <a:pos x="114" y="145"/>
                </a:cxn>
                <a:cxn ang="0">
                  <a:pos x="147" y="118"/>
                </a:cxn>
                <a:cxn ang="0">
                  <a:pos x="176" y="89"/>
                </a:cxn>
                <a:cxn ang="0">
                  <a:pos x="208" y="73"/>
                </a:cxn>
                <a:cxn ang="0">
                  <a:pos x="225" y="54"/>
                </a:cxn>
                <a:cxn ang="0">
                  <a:pos x="245" y="5"/>
                </a:cxn>
                <a:cxn ang="0">
                  <a:pos x="251" y="25"/>
                </a:cxn>
                <a:cxn ang="0">
                  <a:pos x="240" y="54"/>
                </a:cxn>
                <a:cxn ang="0">
                  <a:pos x="254" y="66"/>
                </a:cxn>
                <a:cxn ang="0">
                  <a:pos x="289" y="68"/>
                </a:cxn>
                <a:cxn ang="0">
                  <a:pos x="333" y="50"/>
                </a:cxn>
                <a:cxn ang="0">
                  <a:pos x="378" y="55"/>
                </a:cxn>
                <a:cxn ang="0">
                  <a:pos x="408" y="95"/>
                </a:cxn>
                <a:cxn ang="0">
                  <a:pos x="399" y="153"/>
                </a:cxn>
                <a:cxn ang="0">
                  <a:pos x="470" y="180"/>
                </a:cxn>
                <a:cxn ang="0">
                  <a:pos x="474" y="204"/>
                </a:cxn>
                <a:cxn ang="0">
                  <a:pos x="476" y="216"/>
                </a:cxn>
              </a:cxnLst>
              <a:rect l="0" t="0" r="r" b="b"/>
              <a:pathLst>
                <a:path w="485" h="347">
                  <a:moveTo>
                    <a:pt x="476" y="216"/>
                  </a:moveTo>
                  <a:cubicBezTo>
                    <a:pt x="474" y="223"/>
                    <a:pt x="475" y="219"/>
                    <a:pt x="473" y="222"/>
                  </a:cubicBezTo>
                  <a:cubicBezTo>
                    <a:pt x="473" y="233"/>
                    <a:pt x="473" y="233"/>
                    <a:pt x="473" y="233"/>
                  </a:cubicBezTo>
                  <a:cubicBezTo>
                    <a:pt x="469" y="238"/>
                    <a:pt x="461" y="246"/>
                    <a:pt x="461" y="253"/>
                  </a:cubicBezTo>
                  <a:cubicBezTo>
                    <a:pt x="461" y="261"/>
                    <a:pt x="473" y="268"/>
                    <a:pt x="476" y="272"/>
                  </a:cubicBezTo>
                  <a:cubicBezTo>
                    <a:pt x="474" y="273"/>
                    <a:pt x="472" y="273"/>
                    <a:pt x="470" y="273"/>
                  </a:cubicBezTo>
                  <a:cubicBezTo>
                    <a:pt x="466" y="275"/>
                    <a:pt x="463" y="273"/>
                    <a:pt x="459" y="275"/>
                  </a:cubicBezTo>
                  <a:cubicBezTo>
                    <a:pt x="453" y="277"/>
                    <a:pt x="452" y="283"/>
                    <a:pt x="446" y="283"/>
                  </a:cubicBezTo>
                  <a:cubicBezTo>
                    <a:pt x="439" y="283"/>
                    <a:pt x="435" y="274"/>
                    <a:pt x="427" y="274"/>
                  </a:cubicBezTo>
                  <a:cubicBezTo>
                    <a:pt x="420" y="274"/>
                    <a:pt x="419" y="278"/>
                    <a:pt x="413" y="280"/>
                  </a:cubicBezTo>
                  <a:cubicBezTo>
                    <a:pt x="414" y="284"/>
                    <a:pt x="414" y="286"/>
                    <a:pt x="413" y="290"/>
                  </a:cubicBezTo>
                  <a:cubicBezTo>
                    <a:pt x="406" y="290"/>
                    <a:pt x="405" y="283"/>
                    <a:pt x="401" y="283"/>
                  </a:cubicBezTo>
                  <a:cubicBezTo>
                    <a:pt x="399" y="283"/>
                    <a:pt x="397" y="286"/>
                    <a:pt x="397" y="288"/>
                  </a:cubicBezTo>
                  <a:cubicBezTo>
                    <a:pt x="405" y="298"/>
                    <a:pt x="405" y="298"/>
                    <a:pt x="405" y="298"/>
                  </a:cubicBezTo>
                  <a:cubicBezTo>
                    <a:pt x="405" y="300"/>
                    <a:pt x="403" y="302"/>
                    <a:pt x="403" y="303"/>
                  </a:cubicBezTo>
                  <a:cubicBezTo>
                    <a:pt x="403" y="304"/>
                    <a:pt x="415" y="315"/>
                    <a:pt x="419" y="315"/>
                  </a:cubicBezTo>
                  <a:cubicBezTo>
                    <a:pt x="419" y="317"/>
                    <a:pt x="420" y="318"/>
                    <a:pt x="420" y="319"/>
                  </a:cubicBezTo>
                  <a:cubicBezTo>
                    <a:pt x="418" y="321"/>
                    <a:pt x="414" y="319"/>
                    <a:pt x="413" y="322"/>
                  </a:cubicBezTo>
                  <a:cubicBezTo>
                    <a:pt x="412" y="322"/>
                    <a:pt x="412" y="322"/>
                    <a:pt x="412" y="322"/>
                  </a:cubicBezTo>
                  <a:cubicBezTo>
                    <a:pt x="407" y="321"/>
                    <a:pt x="403" y="317"/>
                    <a:pt x="401" y="315"/>
                  </a:cubicBezTo>
                  <a:cubicBezTo>
                    <a:pt x="401" y="319"/>
                    <a:pt x="401" y="319"/>
                    <a:pt x="401" y="319"/>
                  </a:cubicBezTo>
                  <a:cubicBezTo>
                    <a:pt x="402" y="321"/>
                    <a:pt x="403" y="323"/>
                    <a:pt x="403" y="326"/>
                  </a:cubicBezTo>
                  <a:cubicBezTo>
                    <a:pt x="403" y="329"/>
                    <a:pt x="399" y="334"/>
                    <a:pt x="403" y="336"/>
                  </a:cubicBezTo>
                  <a:cubicBezTo>
                    <a:pt x="401" y="336"/>
                    <a:pt x="397" y="336"/>
                    <a:pt x="397" y="336"/>
                  </a:cubicBezTo>
                  <a:cubicBezTo>
                    <a:pt x="390" y="336"/>
                    <a:pt x="384" y="329"/>
                    <a:pt x="384" y="322"/>
                  </a:cubicBezTo>
                  <a:cubicBezTo>
                    <a:pt x="384" y="319"/>
                    <a:pt x="388" y="317"/>
                    <a:pt x="390" y="315"/>
                  </a:cubicBezTo>
                  <a:cubicBezTo>
                    <a:pt x="387" y="315"/>
                    <a:pt x="385" y="315"/>
                    <a:pt x="382" y="315"/>
                  </a:cubicBezTo>
                  <a:cubicBezTo>
                    <a:pt x="380" y="315"/>
                    <a:pt x="379" y="311"/>
                    <a:pt x="379" y="310"/>
                  </a:cubicBezTo>
                  <a:cubicBezTo>
                    <a:pt x="378" y="304"/>
                    <a:pt x="374" y="300"/>
                    <a:pt x="370" y="296"/>
                  </a:cubicBezTo>
                  <a:cubicBezTo>
                    <a:pt x="365" y="291"/>
                    <a:pt x="358" y="287"/>
                    <a:pt x="358" y="278"/>
                  </a:cubicBezTo>
                  <a:cubicBezTo>
                    <a:pt x="358" y="272"/>
                    <a:pt x="358" y="270"/>
                    <a:pt x="358" y="266"/>
                  </a:cubicBezTo>
                  <a:cubicBezTo>
                    <a:pt x="358" y="260"/>
                    <a:pt x="348" y="251"/>
                    <a:pt x="342" y="248"/>
                  </a:cubicBezTo>
                  <a:cubicBezTo>
                    <a:pt x="336" y="245"/>
                    <a:pt x="329" y="244"/>
                    <a:pt x="329" y="238"/>
                  </a:cubicBezTo>
                  <a:cubicBezTo>
                    <a:pt x="326" y="238"/>
                    <a:pt x="325" y="238"/>
                    <a:pt x="323" y="238"/>
                  </a:cubicBezTo>
                  <a:cubicBezTo>
                    <a:pt x="313" y="238"/>
                    <a:pt x="302" y="223"/>
                    <a:pt x="302" y="213"/>
                  </a:cubicBezTo>
                  <a:cubicBezTo>
                    <a:pt x="297" y="213"/>
                    <a:pt x="293" y="213"/>
                    <a:pt x="289" y="213"/>
                  </a:cubicBezTo>
                  <a:cubicBezTo>
                    <a:pt x="283" y="213"/>
                    <a:pt x="285" y="204"/>
                    <a:pt x="283" y="201"/>
                  </a:cubicBezTo>
                  <a:cubicBezTo>
                    <a:pt x="278" y="204"/>
                    <a:pt x="268" y="204"/>
                    <a:pt x="268" y="209"/>
                  </a:cubicBezTo>
                  <a:cubicBezTo>
                    <a:pt x="268" y="210"/>
                    <a:pt x="270" y="212"/>
                    <a:pt x="270" y="212"/>
                  </a:cubicBezTo>
                  <a:cubicBezTo>
                    <a:pt x="270" y="214"/>
                    <a:pt x="269" y="217"/>
                    <a:pt x="269" y="220"/>
                  </a:cubicBezTo>
                  <a:cubicBezTo>
                    <a:pt x="269" y="226"/>
                    <a:pt x="273" y="229"/>
                    <a:pt x="278" y="231"/>
                  </a:cubicBezTo>
                  <a:cubicBezTo>
                    <a:pt x="285" y="233"/>
                    <a:pt x="288" y="240"/>
                    <a:pt x="289" y="244"/>
                  </a:cubicBezTo>
                  <a:cubicBezTo>
                    <a:pt x="291" y="250"/>
                    <a:pt x="294" y="257"/>
                    <a:pt x="298" y="259"/>
                  </a:cubicBezTo>
                  <a:cubicBezTo>
                    <a:pt x="304" y="262"/>
                    <a:pt x="309" y="260"/>
                    <a:pt x="315" y="260"/>
                  </a:cubicBezTo>
                  <a:cubicBezTo>
                    <a:pt x="315" y="261"/>
                    <a:pt x="315" y="263"/>
                    <a:pt x="315" y="264"/>
                  </a:cubicBezTo>
                  <a:cubicBezTo>
                    <a:pt x="313" y="269"/>
                    <a:pt x="323" y="271"/>
                    <a:pt x="326" y="272"/>
                  </a:cubicBezTo>
                  <a:cubicBezTo>
                    <a:pt x="335" y="277"/>
                    <a:pt x="345" y="280"/>
                    <a:pt x="344" y="290"/>
                  </a:cubicBezTo>
                  <a:cubicBezTo>
                    <a:pt x="340" y="289"/>
                    <a:pt x="337" y="283"/>
                    <a:pt x="330" y="283"/>
                  </a:cubicBezTo>
                  <a:cubicBezTo>
                    <a:pt x="325" y="283"/>
                    <a:pt x="320" y="286"/>
                    <a:pt x="320" y="290"/>
                  </a:cubicBezTo>
                  <a:cubicBezTo>
                    <a:pt x="320" y="296"/>
                    <a:pt x="328" y="297"/>
                    <a:pt x="328" y="303"/>
                  </a:cubicBezTo>
                  <a:cubicBezTo>
                    <a:pt x="328" y="305"/>
                    <a:pt x="323" y="305"/>
                    <a:pt x="323" y="305"/>
                  </a:cubicBezTo>
                  <a:cubicBezTo>
                    <a:pt x="319" y="309"/>
                    <a:pt x="319" y="318"/>
                    <a:pt x="313" y="318"/>
                  </a:cubicBezTo>
                  <a:cubicBezTo>
                    <a:pt x="310" y="318"/>
                    <a:pt x="308" y="317"/>
                    <a:pt x="308" y="315"/>
                  </a:cubicBezTo>
                  <a:cubicBezTo>
                    <a:pt x="314" y="315"/>
                    <a:pt x="316" y="309"/>
                    <a:pt x="316" y="303"/>
                  </a:cubicBezTo>
                  <a:cubicBezTo>
                    <a:pt x="316" y="297"/>
                    <a:pt x="312" y="295"/>
                    <a:pt x="311" y="291"/>
                  </a:cubicBezTo>
                  <a:cubicBezTo>
                    <a:pt x="310" y="291"/>
                    <a:pt x="300" y="281"/>
                    <a:pt x="299" y="278"/>
                  </a:cubicBezTo>
                  <a:cubicBezTo>
                    <a:pt x="297" y="278"/>
                    <a:pt x="291" y="276"/>
                    <a:pt x="291" y="273"/>
                  </a:cubicBezTo>
                  <a:cubicBezTo>
                    <a:pt x="277" y="270"/>
                    <a:pt x="274" y="266"/>
                    <a:pt x="266" y="259"/>
                  </a:cubicBezTo>
                  <a:cubicBezTo>
                    <a:pt x="263" y="256"/>
                    <a:pt x="257" y="254"/>
                    <a:pt x="256" y="251"/>
                  </a:cubicBezTo>
                  <a:cubicBezTo>
                    <a:pt x="248" y="241"/>
                    <a:pt x="245" y="223"/>
                    <a:pt x="229" y="223"/>
                  </a:cubicBezTo>
                  <a:cubicBezTo>
                    <a:pt x="221" y="223"/>
                    <a:pt x="220" y="228"/>
                    <a:pt x="216" y="230"/>
                  </a:cubicBezTo>
                  <a:cubicBezTo>
                    <a:pt x="208" y="234"/>
                    <a:pt x="202" y="242"/>
                    <a:pt x="192" y="242"/>
                  </a:cubicBezTo>
                  <a:cubicBezTo>
                    <a:pt x="183" y="242"/>
                    <a:pt x="177" y="237"/>
                    <a:pt x="168" y="237"/>
                  </a:cubicBezTo>
                  <a:cubicBezTo>
                    <a:pt x="161" y="237"/>
                    <a:pt x="154" y="242"/>
                    <a:pt x="154" y="248"/>
                  </a:cubicBezTo>
                  <a:cubicBezTo>
                    <a:pt x="157" y="258"/>
                    <a:pt x="157" y="258"/>
                    <a:pt x="157" y="258"/>
                  </a:cubicBezTo>
                  <a:cubicBezTo>
                    <a:pt x="154" y="267"/>
                    <a:pt x="144" y="270"/>
                    <a:pt x="135" y="272"/>
                  </a:cubicBezTo>
                  <a:cubicBezTo>
                    <a:pt x="127" y="274"/>
                    <a:pt x="114" y="292"/>
                    <a:pt x="114" y="302"/>
                  </a:cubicBezTo>
                  <a:cubicBezTo>
                    <a:pt x="114" y="305"/>
                    <a:pt x="117" y="306"/>
                    <a:pt x="119" y="307"/>
                  </a:cubicBezTo>
                  <a:cubicBezTo>
                    <a:pt x="113" y="316"/>
                    <a:pt x="110" y="321"/>
                    <a:pt x="101" y="326"/>
                  </a:cubicBezTo>
                  <a:cubicBezTo>
                    <a:pt x="96" y="328"/>
                    <a:pt x="95" y="340"/>
                    <a:pt x="86" y="337"/>
                  </a:cubicBezTo>
                  <a:cubicBezTo>
                    <a:pt x="86" y="337"/>
                    <a:pt x="86" y="337"/>
                    <a:pt x="86" y="337"/>
                  </a:cubicBezTo>
                  <a:cubicBezTo>
                    <a:pt x="82" y="336"/>
                    <a:pt x="75" y="338"/>
                    <a:pt x="72" y="338"/>
                  </a:cubicBezTo>
                  <a:cubicBezTo>
                    <a:pt x="62" y="338"/>
                    <a:pt x="56" y="347"/>
                    <a:pt x="46" y="347"/>
                  </a:cubicBezTo>
                  <a:cubicBezTo>
                    <a:pt x="40" y="347"/>
                    <a:pt x="39" y="331"/>
                    <a:pt x="29" y="331"/>
                  </a:cubicBezTo>
                  <a:cubicBezTo>
                    <a:pt x="22" y="331"/>
                    <a:pt x="17" y="334"/>
                    <a:pt x="10" y="334"/>
                  </a:cubicBezTo>
                  <a:cubicBezTo>
                    <a:pt x="8" y="334"/>
                    <a:pt x="7" y="332"/>
                    <a:pt x="7" y="330"/>
                  </a:cubicBezTo>
                  <a:cubicBezTo>
                    <a:pt x="7" y="321"/>
                    <a:pt x="7" y="318"/>
                    <a:pt x="7" y="313"/>
                  </a:cubicBezTo>
                  <a:cubicBezTo>
                    <a:pt x="3" y="313"/>
                    <a:pt x="0" y="310"/>
                    <a:pt x="0" y="306"/>
                  </a:cubicBezTo>
                  <a:cubicBezTo>
                    <a:pt x="0" y="301"/>
                    <a:pt x="4" y="299"/>
                    <a:pt x="4" y="296"/>
                  </a:cubicBezTo>
                  <a:cubicBezTo>
                    <a:pt x="4" y="285"/>
                    <a:pt x="8" y="274"/>
                    <a:pt x="8" y="262"/>
                  </a:cubicBezTo>
                  <a:cubicBezTo>
                    <a:pt x="8" y="256"/>
                    <a:pt x="4" y="250"/>
                    <a:pt x="4" y="246"/>
                  </a:cubicBezTo>
                  <a:cubicBezTo>
                    <a:pt x="4" y="243"/>
                    <a:pt x="19" y="234"/>
                    <a:pt x="21" y="234"/>
                  </a:cubicBezTo>
                  <a:cubicBezTo>
                    <a:pt x="23" y="234"/>
                    <a:pt x="25" y="236"/>
                    <a:pt x="28" y="235"/>
                  </a:cubicBezTo>
                  <a:cubicBezTo>
                    <a:pt x="48" y="235"/>
                    <a:pt x="48" y="235"/>
                    <a:pt x="48" y="235"/>
                  </a:cubicBezTo>
                  <a:cubicBezTo>
                    <a:pt x="49" y="237"/>
                    <a:pt x="53" y="238"/>
                    <a:pt x="55" y="238"/>
                  </a:cubicBezTo>
                  <a:cubicBezTo>
                    <a:pt x="76" y="238"/>
                    <a:pt x="76" y="238"/>
                    <a:pt x="76" y="238"/>
                  </a:cubicBezTo>
                  <a:cubicBezTo>
                    <a:pt x="82" y="237"/>
                    <a:pt x="84" y="240"/>
                    <a:pt x="89" y="240"/>
                  </a:cubicBezTo>
                  <a:cubicBezTo>
                    <a:pt x="92" y="240"/>
                    <a:pt x="98" y="238"/>
                    <a:pt x="100" y="238"/>
                  </a:cubicBezTo>
                  <a:cubicBezTo>
                    <a:pt x="100" y="229"/>
                    <a:pt x="105" y="226"/>
                    <a:pt x="105" y="218"/>
                  </a:cubicBezTo>
                  <a:cubicBezTo>
                    <a:pt x="105" y="216"/>
                    <a:pt x="105" y="208"/>
                    <a:pt x="105" y="206"/>
                  </a:cubicBezTo>
                  <a:cubicBezTo>
                    <a:pt x="104" y="206"/>
                    <a:pt x="104" y="206"/>
                    <a:pt x="104" y="206"/>
                  </a:cubicBezTo>
                  <a:cubicBezTo>
                    <a:pt x="105" y="205"/>
                    <a:pt x="106" y="201"/>
                    <a:pt x="106" y="200"/>
                  </a:cubicBezTo>
                  <a:cubicBezTo>
                    <a:pt x="106" y="196"/>
                    <a:pt x="103" y="197"/>
                    <a:pt x="103" y="193"/>
                  </a:cubicBezTo>
                  <a:cubicBezTo>
                    <a:pt x="94" y="193"/>
                    <a:pt x="92" y="185"/>
                    <a:pt x="92" y="178"/>
                  </a:cubicBezTo>
                  <a:cubicBezTo>
                    <a:pt x="89" y="178"/>
                    <a:pt x="89" y="175"/>
                    <a:pt x="87" y="175"/>
                  </a:cubicBezTo>
                  <a:cubicBezTo>
                    <a:pt x="79" y="173"/>
                    <a:pt x="60" y="169"/>
                    <a:pt x="60" y="163"/>
                  </a:cubicBezTo>
                  <a:cubicBezTo>
                    <a:pt x="60" y="163"/>
                    <a:pt x="60" y="161"/>
                    <a:pt x="60" y="161"/>
                  </a:cubicBezTo>
                  <a:cubicBezTo>
                    <a:pt x="60" y="157"/>
                    <a:pt x="72" y="154"/>
                    <a:pt x="76" y="153"/>
                  </a:cubicBezTo>
                  <a:cubicBezTo>
                    <a:pt x="78" y="156"/>
                    <a:pt x="85" y="157"/>
                    <a:pt x="88" y="157"/>
                  </a:cubicBezTo>
                  <a:cubicBezTo>
                    <a:pt x="92" y="157"/>
                    <a:pt x="97" y="156"/>
                    <a:pt x="98" y="155"/>
                  </a:cubicBezTo>
                  <a:cubicBezTo>
                    <a:pt x="98" y="152"/>
                    <a:pt x="98" y="152"/>
                    <a:pt x="98" y="152"/>
                  </a:cubicBezTo>
                  <a:cubicBezTo>
                    <a:pt x="95" y="151"/>
                    <a:pt x="97" y="145"/>
                    <a:pt x="96" y="143"/>
                  </a:cubicBezTo>
                  <a:cubicBezTo>
                    <a:pt x="96" y="140"/>
                    <a:pt x="96" y="140"/>
                    <a:pt x="96" y="140"/>
                  </a:cubicBezTo>
                  <a:cubicBezTo>
                    <a:pt x="101" y="140"/>
                    <a:pt x="101" y="140"/>
                    <a:pt x="101" y="140"/>
                  </a:cubicBezTo>
                  <a:cubicBezTo>
                    <a:pt x="104" y="143"/>
                    <a:pt x="109" y="145"/>
                    <a:pt x="114" y="145"/>
                  </a:cubicBezTo>
                  <a:cubicBezTo>
                    <a:pt x="117" y="145"/>
                    <a:pt x="120" y="142"/>
                    <a:pt x="121" y="139"/>
                  </a:cubicBezTo>
                  <a:cubicBezTo>
                    <a:pt x="135" y="139"/>
                    <a:pt x="138" y="129"/>
                    <a:pt x="141" y="119"/>
                  </a:cubicBezTo>
                  <a:cubicBezTo>
                    <a:pt x="143" y="119"/>
                    <a:pt x="145" y="118"/>
                    <a:pt x="147" y="118"/>
                  </a:cubicBezTo>
                  <a:cubicBezTo>
                    <a:pt x="150" y="117"/>
                    <a:pt x="167" y="110"/>
                    <a:pt x="169" y="108"/>
                  </a:cubicBezTo>
                  <a:cubicBezTo>
                    <a:pt x="173" y="104"/>
                    <a:pt x="171" y="99"/>
                    <a:pt x="171" y="94"/>
                  </a:cubicBezTo>
                  <a:cubicBezTo>
                    <a:pt x="171" y="92"/>
                    <a:pt x="175" y="89"/>
                    <a:pt x="176" y="89"/>
                  </a:cubicBezTo>
                  <a:cubicBezTo>
                    <a:pt x="182" y="83"/>
                    <a:pt x="188" y="76"/>
                    <a:pt x="198" y="76"/>
                  </a:cubicBezTo>
                  <a:cubicBezTo>
                    <a:pt x="204" y="76"/>
                    <a:pt x="201" y="77"/>
                    <a:pt x="204" y="76"/>
                  </a:cubicBezTo>
                  <a:cubicBezTo>
                    <a:pt x="206" y="77"/>
                    <a:pt x="207" y="74"/>
                    <a:pt x="208" y="73"/>
                  </a:cubicBezTo>
                  <a:cubicBezTo>
                    <a:pt x="211" y="70"/>
                    <a:pt x="215" y="72"/>
                    <a:pt x="219" y="72"/>
                  </a:cubicBezTo>
                  <a:cubicBezTo>
                    <a:pt x="221" y="72"/>
                    <a:pt x="229" y="68"/>
                    <a:pt x="229" y="65"/>
                  </a:cubicBezTo>
                  <a:cubicBezTo>
                    <a:pt x="229" y="63"/>
                    <a:pt x="225" y="54"/>
                    <a:pt x="225" y="54"/>
                  </a:cubicBezTo>
                  <a:cubicBezTo>
                    <a:pt x="224" y="42"/>
                    <a:pt x="217" y="38"/>
                    <a:pt x="217" y="28"/>
                  </a:cubicBezTo>
                  <a:cubicBezTo>
                    <a:pt x="217" y="9"/>
                    <a:pt x="234" y="8"/>
                    <a:pt x="245" y="0"/>
                  </a:cubicBezTo>
                  <a:cubicBezTo>
                    <a:pt x="245" y="5"/>
                    <a:pt x="245" y="5"/>
                    <a:pt x="245" y="5"/>
                  </a:cubicBezTo>
                  <a:cubicBezTo>
                    <a:pt x="243" y="10"/>
                    <a:pt x="242" y="12"/>
                    <a:pt x="242" y="17"/>
                  </a:cubicBezTo>
                  <a:cubicBezTo>
                    <a:pt x="242" y="21"/>
                    <a:pt x="247" y="22"/>
                    <a:pt x="251" y="22"/>
                  </a:cubicBezTo>
                  <a:cubicBezTo>
                    <a:pt x="251" y="23"/>
                    <a:pt x="251" y="24"/>
                    <a:pt x="251" y="25"/>
                  </a:cubicBezTo>
                  <a:cubicBezTo>
                    <a:pt x="251" y="27"/>
                    <a:pt x="247" y="28"/>
                    <a:pt x="245" y="29"/>
                  </a:cubicBezTo>
                  <a:cubicBezTo>
                    <a:pt x="241" y="34"/>
                    <a:pt x="236" y="38"/>
                    <a:pt x="236" y="46"/>
                  </a:cubicBezTo>
                  <a:cubicBezTo>
                    <a:pt x="236" y="50"/>
                    <a:pt x="238" y="53"/>
                    <a:pt x="240" y="54"/>
                  </a:cubicBezTo>
                  <a:cubicBezTo>
                    <a:pt x="240" y="56"/>
                    <a:pt x="241" y="57"/>
                    <a:pt x="240" y="59"/>
                  </a:cubicBezTo>
                  <a:cubicBezTo>
                    <a:pt x="245" y="59"/>
                    <a:pt x="247" y="60"/>
                    <a:pt x="251" y="60"/>
                  </a:cubicBezTo>
                  <a:cubicBezTo>
                    <a:pt x="252" y="63"/>
                    <a:pt x="253" y="66"/>
                    <a:pt x="254" y="66"/>
                  </a:cubicBezTo>
                  <a:cubicBezTo>
                    <a:pt x="266" y="66"/>
                    <a:pt x="274" y="56"/>
                    <a:pt x="285" y="57"/>
                  </a:cubicBezTo>
                  <a:cubicBezTo>
                    <a:pt x="284" y="59"/>
                    <a:pt x="282" y="60"/>
                    <a:pt x="282" y="62"/>
                  </a:cubicBezTo>
                  <a:cubicBezTo>
                    <a:pt x="282" y="63"/>
                    <a:pt x="289" y="68"/>
                    <a:pt x="289" y="68"/>
                  </a:cubicBezTo>
                  <a:cubicBezTo>
                    <a:pt x="294" y="68"/>
                    <a:pt x="295" y="65"/>
                    <a:pt x="297" y="64"/>
                  </a:cubicBezTo>
                  <a:cubicBezTo>
                    <a:pt x="304" y="60"/>
                    <a:pt x="310" y="62"/>
                    <a:pt x="317" y="59"/>
                  </a:cubicBezTo>
                  <a:cubicBezTo>
                    <a:pt x="321" y="57"/>
                    <a:pt x="328" y="50"/>
                    <a:pt x="333" y="50"/>
                  </a:cubicBezTo>
                  <a:cubicBezTo>
                    <a:pt x="339" y="50"/>
                    <a:pt x="345" y="51"/>
                    <a:pt x="348" y="52"/>
                  </a:cubicBezTo>
                  <a:cubicBezTo>
                    <a:pt x="347" y="54"/>
                    <a:pt x="346" y="56"/>
                    <a:pt x="346" y="57"/>
                  </a:cubicBezTo>
                  <a:cubicBezTo>
                    <a:pt x="358" y="57"/>
                    <a:pt x="370" y="55"/>
                    <a:pt x="378" y="55"/>
                  </a:cubicBezTo>
                  <a:cubicBezTo>
                    <a:pt x="386" y="55"/>
                    <a:pt x="392" y="54"/>
                    <a:pt x="401" y="54"/>
                  </a:cubicBezTo>
                  <a:cubicBezTo>
                    <a:pt x="410" y="54"/>
                    <a:pt x="414" y="70"/>
                    <a:pt x="414" y="80"/>
                  </a:cubicBezTo>
                  <a:cubicBezTo>
                    <a:pt x="414" y="86"/>
                    <a:pt x="408" y="89"/>
                    <a:pt x="408" y="95"/>
                  </a:cubicBezTo>
                  <a:cubicBezTo>
                    <a:pt x="408" y="104"/>
                    <a:pt x="416" y="110"/>
                    <a:pt x="416" y="118"/>
                  </a:cubicBezTo>
                  <a:cubicBezTo>
                    <a:pt x="416" y="123"/>
                    <a:pt x="408" y="125"/>
                    <a:pt x="406" y="128"/>
                  </a:cubicBezTo>
                  <a:cubicBezTo>
                    <a:pt x="401" y="136"/>
                    <a:pt x="399" y="143"/>
                    <a:pt x="399" y="153"/>
                  </a:cubicBezTo>
                  <a:cubicBezTo>
                    <a:pt x="399" y="166"/>
                    <a:pt x="408" y="163"/>
                    <a:pt x="418" y="163"/>
                  </a:cubicBezTo>
                  <a:cubicBezTo>
                    <a:pt x="432" y="163"/>
                    <a:pt x="439" y="157"/>
                    <a:pt x="450" y="157"/>
                  </a:cubicBezTo>
                  <a:cubicBezTo>
                    <a:pt x="461" y="157"/>
                    <a:pt x="459" y="180"/>
                    <a:pt x="470" y="180"/>
                  </a:cubicBezTo>
                  <a:cubicBezTo>
                    <a:pt x="470" y="198"/>
                    <a:pt x="470" y="198"/>
                    <a:pt x="470" y="198"/>
                  </a:cubicBezTo>
                  <a:cubicBezTo>
                    <a:pt x="470" y="200"/>
                    <a:pt x="471" y="201"/>
                    <a:pt x="472" y="201"/>
                  </a:cubicBezTo>
                  <a:cubicBezTo>
                    <a:pt x="474" y="204"/>
                    <a:pt x="474" y="204"/>
                    <a:pt x="474" y="204"/>
                  </a:cubicBezTo>
                  <a:cubicBezTo>
                    <a:pt x="476" y="204"/>
                    <a:pt x="482" y="202"/>
                    <a:pt x="485" y="201"/>
                  </a:cubicBezTo>
                  <a:cubicBezTo>
                    <a:pt x="485" y="204"/>
                    <a:pt x="485" y="206"/>
                    <a:pt x="485" y="208"/>
                  </a:cubicBezTo>
                  <a:cubicBezTo>
                    <a:pt x="481" y="209"/>
                    <a:pt x="476" y="211"/>
                    <a:pt x="476" y="21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48" name="isḷïḑè"/>
            <p:cNvSpPr/>
            <p:nvPr/>
          </p:nvSpPr>
          <p:spPr bwMode="auto">
            <a:xfrm>
              <a:off x="11224" y="3658"/>
              <a:ext cx="1051" cy="1136"/>
            </a:xfrm>
            <a:custGeom>
              <a:avLst/>
              <a:gdLst/>
              <a:ahLst/>
              <a:cxnLst>
                <a:cxn ang="0">
                  <a:pos x="66" y="236"/>
                </a:cxn>
                <a:cxn ang="0">
                  <a:pos x="4" y="254"/>
                </a:cxn>
                <a:cxn ang="0">
                  <a:pos x="12" y="241"/>
                </a:cxn>
                <a:cxn ang="0">
                  <a:pos x="8" y="231"/>
                </a:cxn>
                <a:cxn ang="0">
                  <a:pos x="10" y="190"/>
                </a:cxn>
                <a:cxn ang="0">
                  <a:pos x="55" y="163"/>
                </a:cxn>
                <a:cxn ang="0">
                  <a:pos x="85" y="129"/>
                </a:cxn>
                <a:cxn ang="0">
                  <a:pos x="97" y="102"/>
                </a:cxn>
                <a:cxn ang="0">
                  <a:pos x="142" y="55"/>
                </a:cxn>
                <a:cxn ang="0">
                  <a:pos x="124" y="57"/>
                </a:cxn>
                <a:cxn ang="0">
                  <a:pos x="124" y="49"/>
                </a:cxn>
                <a:cxn ang="0">
                  <a:pos x="132" y="44"/>
                </a:cxn>
                <a:cxn ang="0">
                  <a:pos x="148" y="57"/>
                </a:cxn>
                <a:cxn ang="0">
                  <a:pos x="149" y="45"/>
                </a:cxn>
                <a:cxn ang="0">
                  <a:pos x="168" y="37"/>
                </a:cxn>
                <a:cxn ang="0">
                  <a:pos x="183" y="28"/>
                </a:cxn>
                <a:cxn ang="0">
                  <a:pos x="199" y="21"/>
                </a:cxn>
                <a:cxn ang="0">
                  <a:pos x="221" y="17"/>
                </a:cxn>
                <a:cxn ang="0">
                  <a:pos x="223" y="5"/>
                </a:cxn>
                <a:cxn ang="0">
                  <a:pos x="256" y="6"/>
                </a:cxn>
                <a:cxn ang="0">
                  <a:pos x="266" y="7"/>
                </a:cxn>
                <a:cxn ang="0">
                  <a:pos x="285" y="2"/>
                </a:cxn>
                <a:cxn ang="0">
                  <a:pos x="296" y="6"/>
                </a:cxn>
                <a:cxn ang="0">
                  <a:pos x="293" y="24"/>
                </a:cxn>
                <a:cxn ang="0">
                  <a:pos x="315" y="32"/>
                </a:cxn>
                <a:cxn ang="0">
                  <a:pos x="309" y="72"/>
                </a:cxn>
                <a:cxn ang="0">
                  <a:pos x="310" y="113"/>
                </a:cxn>
                <a:cxn ang="0">
                  <a:pos x="318" y="148"/>
                </a:cxn>
                <a:cxn ang="0">
                  <a:pos x="327" y="172"/>
                </a:cxn>
                <a:cxn ang="0">
                  <a:pos x="255" y="224"/>
                </a:cxn>
                <a:cxn ang="0">
                  <a:pos x="218" y="225"/>
                </a:cxn>
                <a:cxn ang="0">
                  <a:pos x="206" y="200"/>
                </a:cxn>
                <a:cxn ang="0">
                  <a:pos x="197" y="174"/>
                </a:cxn>
                <a:cxn ang="0">
                  <a:pos x="254" y="130"/>
                </a:cxn>
                <a:cxn ang="0">
                  <a:pos x="202" y="135"/>
                </a:cxn>
                <a:cxn ang="0">
                  <a:pos x="172" y="169"/>
                </a:cxn>
                <a:cxn ang="0">
                  <a:pos x="146" y="201"/>
                </a:cxn>
                <a:cxn ang="0">
                  <a:pos x="150" y="218"/>
                </a:cxn>
                <a:cxn ang="0">
                  <a:pos x="152" y="253"/>
                </a:cxn>
                <a:cxn ang="0">
                  <a:pos x="146" y="283"/>
                </a:cxn>
                <a:cxn ang="0">
                  <a:pos x="121" y="304"/>
                </a:cxn>
                <a:cxn ang="0">
                  <a:pos x="90" y="297"/>
                </a:cxn>
                <a:cxn ang="0">
                  <a:pos x="82" y="269"/>
                </a:cxn>
                <a:cxn ang="0">
                  <a:pos x="76" y="245"/>
                </a:cxn>
              </a:cxnLst>
              <a:rect l="0" t="0" r="r" b="b"/>
              <a:pathLst>
                <a:path w="327" h="318">
                  <a:moveTo>
                    <a:pt x="76" y="247"/>
                  </a:moveTo>
                  <a:cubicBezTo>
                    <a:pt x="70" y="245"/>
                    <a:pt x="69" y="241"/>
                    <a:pt x="66" y="236"/>
                  </a:cubicBezTo>
                  <a:cubicBezTo>
                    <a:pt x="57" y="249"/>
                    <a:pt x="43" y="266"/>
                    <a:pt x="24" y="266"/>
                  </a:cubicBezTo>
                  <a:cubicBezTo>
                    <a:pt x="22" y="266"/>
                    <a:pt x="4" y="256"/>
                    <a:pt x="4" y="254"/>
                  </a:cubicBezTo>
                  <a:cubicBezTo>
                    <a:pt x="4" y="250"/>
                    <a:pt x="10" y="248"/>
                    <a:pt x="12" y="247"/>
                  </a:cubicBezTo>
                  <a:cubicBezTo>
                    <a:pt x="12" y="241"/>
                    <a:pt x="12" y="241"/>
                    <a:pt x="12" y="241"/>
                  </a:cubicBezTo>
                  <a:cubicBezTo>
                    <a:pt x="6" y="241"/>
                    <a:pt x="6" y="241"/>
                    <a:pt x="0" y="243"/>
                  </a:cubicBezTo>
                  <a:cubicBezTo>
                    <a:pt x="0" y="240"/>
                    <a:pt x="5" y="234"/>
                    <a:pt x="8" y="231"/>
                  </a:cubicBezTo>
                  <a:cubicBezTo>
                    <a:pt x="1" y="223"/>
                    <a:pt x="0" y="212"/>
                    <a:pt x="0" y="200"/>
                  </a:cubicBezTo>
                  <a:cubicBezTo>
                    <a:pt x="0" y="193"/>
                    <a:pt x="7" y="194"/>
                    <a:pt x="10" y="190"/>
                  </a:cubicBezTo>
                  <a:cubicBezTo>
                    <a:pt x="15" y="182"/>
                    <a:pt x="20" y="177"/>
                    <a:pt x="30" y="174"/>
                  </a:cubicBezTo>
                  <a:cubicBezTo>
                    <a:pt x="38" y="172"/>
                    <a:pt x="39" y="162"/>
                    <a:pt x="55" y="163"/>
                  </a:cubicBezTo>
                  <a:cubicBezTo>
                    <a:pt x="50" y="162"/>
                    <a:pt x="49" y="161"/>
                    <a:pt x="45" y="160"/>
                  </a:cubicBezTo>
                  <a:cubicBezTo>
                    <a:pt x="64" y="155"/>
                    <a:pt x="71" y="140"/>
                    <a:pt x="85" y="129"/>
                  </a:cubicBezTo>
                  <a:cubicBezTo>
                    <a:pt x="90" y="126"/>
                    <a:pt x="89" y="112"/>
                    <a:pt x="93" y="112"/>
                  </a:cubicBezTo>
                  <a:cubicBezTo>
                    <a:pt x="93" y="112"/>
                    <a:pt x="97" y="102"/>
                    <a:pt x="97" y="102"/>
                  </a:cubicBezTo>
                  <a:cubicBezTo>
                    <a:pt x="102" y="93"/>
                    <a:pt x="109" y="87"/>
                    <a:pt x="118" y="83"/>
                  </a:cubicBezTo>
                  <a:cubicBezTo>
                    <a:pt x="127" y="80"/>
                    <a:pt x="139" y="65"/>
                    <a:pt x="142" y="55"/>
                  </a:cubicBezTo>
                  <a:cubicBezTo>
                    <a:pt x="131" y="58"/>
                    <a:pt x="126" y="63"/>
                    <a:pt x="116" y="63"/>
                  </a:cubicBezTo>
                  <a:cubicBezTo>
                    <a:pt x="118" y="60"/>
                    <a:pt x="123" y="58"/>
                    <a:pt x="124" y="57"/>
                  </a:cubicBezTo>
                  <a:cubicBezTo>
                    <a:pt x="122" y="57"/>
                    <a:pt x="118" y="56"/>
                    <a:pt x="118" y="56"/>
                  </a:cubicBezTo>
                  <a:cubicBezTo>
                    <a:pt x="119" y="51"/>
                    <a:pt x="121" y="49"/>
                    <a:pt x="124" y="49"/>
                  </a:cubicBezTo>
                  <a:cubicBezTo>
                    <a:pt x="126" y="49"/>
                    <a:pt x="127" y="50"/>
                    <a:pt x="128" y="50"/>
                  </a:cubicBezTo>
                  <a:cubicBezTo>
                    <a:pt x="129" y="47"/>
                    <a:pt x="131" y="46"/>
                    <a:pt x="132" y="44"/>
                  </a:cubicBezTo>
                  <a:cubicBezTo>
                    <a:pt x="134" y="47"/>
                    <a:pt x="135" y="49"/>
                    <a:pt x="133" y="52"/>
                  </a:cubicBezTo>
                  <a:cubicBezTo>
                    <a:pt x="140" y="52"/>
                    <a:pt x="142" y="57"/>
                    <a:pt x="148" y="57"/>
                  </a:cubicBezTo>
                  <a:cubicBezTo>
                    <a:pt x="150" y="57"/>
                    <a:pt x="155" y="46"/>
                    <a:pt x="156" y="46"/>
                  </a:cubicBezTo>
                  <a:cubicBezTo>
                    <a:pt x="153" y="45"/>
                    <a:pt x="153" y="44"/>
                    <a:pt x="149" y="45"/>
                  </a:cubicBezTo>
                  <a:cubicBezTo>
                    <a:pt x="151" y="41"/>
                    <a:pt x="154" y="38"/>
                    <a:pt x="159" y="38"/>
                  </a:cubicBezTo>
                  <a:cubicBezTo>
                    <a:pt x="162" y="38"/>
                    <a:pt x="165" y="39"/>
                    <a:pt x="168" y="37"/>
                  </a:cubicBezTo>
                  <a:cubicBezTo>
                    <a:pt x="165" y="35"/>
                    <a:pt x="166" y="35"/>
                    <a:pt x="164" y="33"/>
                  </a:cubicBezTo>
                  <a:cubicBezTo>
                    <a:pt x="169" y="29"/>
                    <a:pt x="176" y="29"/>
                    <a:pt x="183" y="28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9" y="32"/>
                    <a:pt x="190" y="22"/>
                    <a:pt x="199" y="21"/>
                  </a:cubicBezTo>
                  <a:cubicBezTo>
                    <a:pt x="199" y="29"/>
                    <a:pt x="199" y="29"/>
                    <a:pt x="199" y="29"/>
                  </a:cubicBezTo>
                  <a:cubicBezTo>
                    <a:pt x="205" y="18"/>
                    <a:pt x="213" y="21"/>
                    <a:pt x="221" y="17"/>
                  </a:cubicBezTo>
                  <a:cubicBezTo>
                    <a:pt x="217" y="15"/>
                    <a:pt x="214" y="14"/>
                    <a:pt x="214" y="11"/>
                  </a:cubicBezTo>
                  <a:cubicBezTo>
                    <a:pt x="214" y="9"/>
                    <a:pt x="222" y="7"/>
                    <a:pt x="223" y="5"/>
                  </a:cubicBezTo>
                  <a:cubicBezTo>
                    <a:pt x="226" y="8"/>
                    <a:pt x="228" y="11"/>
                    <a:pt x="232" y="11"/>
                  </a:cubicBezTo>
                  <a:cubicBezTo>
                    <a:pt x="239" y="11"/>
                    <a:pt x="256" y="0"/>
                    <a:pt x="256" y="6"/>
                  </a:cubicBezTo>
                  <a:cubicBezTo>
                    <a:pt x="256" y="12"/>
                    <a:pt x="248" y="14"/>
                    <a:pt x="247" y="20"/>
                  </a:cubicBezTo>
                  <a:cubicBezTo>
                    <a:pt x="255" y="21"/>
                    <a:pt x="258" y="11"/>
                    <a:pt x="266" y="7"/>
                  </a:cubicBezTo>
                  <a:cubicBezTo>
                    <a:pt x="267" y="10"/>
                    <a:pt x="267" y="12"/>
                    <a:pt x="268" y="15"/>
                  </a:cubicBezTo>
                  <a:cubicBezTo>
                    <a:pt x="274" y="9"/>
                    <a:pt x="277" y="7"/>
                    <a:pt x="285" y="2"/>
                  </a:cubicBezTo>
                  <a:cubicBezTo>
                    <a:pt x="285" y="8"/>
                    <a:pt x="284" y="12"/>
                    <a:pt x="289" y="13"/>
                  </a:cubicBezTo>
                  <a:cubicBezTo>
                    <a:pt x="290" y="9"/>
                    <a:pt x="292" y="6"/>
                    <a:pt x="296" y="6"/>
                  </a:cubicBezTo>
                  <a:cubicBezTo>
                    <a:pt x="298" y="6"/>
                    <a:pt x="307" y="11"/>
                    <a:pt x="311" y="13"/>
                  </a:cubicBezTo>
                  <a:cubicBezTo>
                    <a:pt x="307" y="24"/>
                    <a:pt x="303" y="20"/>
                    <a:pt x="293" y="24"/>
                  </a:cubicBezTo>
                  <a:cubicBezTo>
                    <a:pt x="298" y="27"/>
                    <a:pt x="301" y="28"/>
                    <a:pt x="301" y="30"/>
                  </a:cubicBezTo>
                  <a:cubicBezTo>
                    <a:pt x="305" y="31"/>
                    <a:pt x="314" y="32"/>
                    <a:pt x="315" y="32"/>
                  </a:cubicBezTo>
                  <a:cubicBezTo>
                    <a:pt x="309" y="36"/>
                    <a:pt x="293" y="44"/>
                    <a:pt x="293" y="55"/>
                  </a:cubicBezTo>
                  <a:cubicBezTo>
                    <a:pt x="293" y="63"/>
                    <a:pt x="309" y="62"/>
                    <a:pt x="309" y="72"/>
                  </a:cubicBezTo>
                  <a:cubicBezTo>
                    <a:pt x="309" y="80"/>
                    <a:pt x="301" y="83"/>
                    <a:pt x="301" y="91"/>
                  </a:cubicBezTo>
                  <a:cubicBezTo>
                    <a:pt x="301" y="99"/>
                    <a:pt x="310" y="104"/>
                    <a:pt x="310" y="113"/>
                  </a:cubicBezTo>
                  <a:cubicBezTo>
                    <a:pt x="310" y="118"/>
                    <a:pt x="305" y="121"/>
                    <a:pt x="305" y="126"/>
                  </a:cubicBezTo>
                  <a:cubicBezTo>
                    <a:pt x="305" y="136"/>
                    <a:pt x="318" y="138"/>
                    <a:pt x="318" y="148"/>
                  </a:cubicBezTo>
                  <a:cubicBezTo>
                    <a:pt x="318" y="151"/>
                    <a:pt x="314" y="153"/>
                    <a:pt x="313" y="154"/>
                  </a:cubicBezTo>
                  <a:cubicBezTo>
                    <a:pt x="317" y="161"/>
                    <a:pt x="327" y="163"/>
                    <a:pt x="327" y="172"/>
                  </a:cubicBezTo>
                  <a:cubicBezTo>
                    <a:pt x="327" y="187"/>
                    <a:pt x="297" y="203"/>
                    <a:pt x="288" y="215"/>
                  </a:cubicBezTo>
                  <a:cubicBezTo>
                    <a:pt x="283" y="224"/>
                    <a:pt x="263" y="226"/>
                    <a:pt x="255" y="224"/>
                  </a:cubicBezTo>
                  <a:cubicBezTo>
                    <a:pt x="246" y="227"/>
                    <a:pt x="236" y="231"/>
                    <a:pt x="228" y="231"/>
                  </a:cubicBezTo>
                  <a:cubicBezTo>
                    <a:pt x="222" y="231"/>
                    <a:pt x="218" y="230"/>
                    <a:pt x="218" y="225"/>
                  </a:cubicBezTo>
                  <a:cubicBezTo>
                    <a:pt x="209" y="225"/>
                    <a:pt x="199" y="219"/>
                    <a:pt x="199" y="210"/>
                  </a:cubicBezTo>
                  <a:cubicBezTo>
                    <a:pt x="199" y="205"/>
                    <a:pt x="204" y="202"/>
                    <a:pt x="206" y="200"/>
                  </a:cubicBezTo>
                  <a:cubicBezTo>
                    <a:pt x="201" y="198"/>
                    <a:pt x="197" y="188"/>
                    <a:pt x="197" y="183"/>
                  </a:cubicBezTo>
                  <a:cubicBezTo>
                    <a:pt x="197" y="180"/>
                    <a:pt x="198" y="178"/>
                    <a:pt x="197" y="174"/>
                  </a:cubicBezTo>
                  <a:cubicBezTo>
                    <a:pt x="216" y="174"/>
                    <a:pt x="225" y="150"/>
                    <a:pt x="237" y="144"/>
                  </a:cubicBezTo>
                  <a:cubicBezTo>
                    <a:pt x="243" y="140"/>
                    <a:pt x="254" y="138"/>
                    <a:pt x="254" y="130"/>
                  </a:cubicBezTo>
                  <a:cubicBezTo>
                    <a:pt x="254" y="119"/>
                    <a:pt x="239" y="117"/>
                    <a:pt x="228" y="117"/>
                  </a:cubicBezTo>
                  <a:cubicBezTo>
                    <a:pt x="213" y="117"/>
                    <a:pt x="202" y="122"/>
                    <a:pt x="202" y="135"/>
                  </a:cubicBezTo>
                  <a:cubicBezTo>
                    <a:pt x="202" y="140"/>
                    <a:pt x="203" y="142"/>
                    <a:pt x="202" y="145"/>
                  </a:cubicBezTo>
                  <a:cubicBezTo>
                    <a:pt x="202" y="155"/>
                    <a:pt x="181" y="164"/>
                    <a:pt x="172" y="169"/>
                  </a:cubicBezTo>
                  <a:cubicBezTo>
                    <a:pt x="165" y="174"/>
                    <a:pt x="157" y="175"/>
                    <a:pt x="152" y="183"/>
                  </a:cubicBezTo>
                  <a:cubicBezTo>
                    <a:pt x="149" y="189"/>
                    <a:pt x="153" y="198"/>
                    <a:pt x="146" y="201"/>
                  </a:cubicBezTo>
                  <a:cubicBezTo>
                    <a:pt x="146" y="210"/>
                    <a:pt x="146" y="210"/>
                    <a:pt x="146" y="210"/>
                  </a:cubicBezTo>
                  <a:cubicBezTo>
                    <a:pt x="149" y="212"/>
                    <a:pt x="150" y="215"/>
                    <a:pt x="150" y="218"/>
                  </a:cubicBezTo>
                  <a:cubicBezTo>
                    <a:pt x="158" y="219"/>
                    <a:pt x="170" y="227"/>
                    <a:pt x="170" y="235"/>
                  </a:cubicBezTo>
                  <a:cubicBezTo>
                    <a:pt x="170" y="242"/>
                    <a:pt x="157" y="253"/>
                    <a:pt x="152" y="253"/>
                  </a:cubicBezTo>
                  <a:cubicBezTo>
                    <a:pt x="143" y="253"/>
                    <a:pt x="140" y="266"/>
                    <a:pt x="140" y="275"/>
                  </a:cubicBezTo>
                  <a:cubicBezTo>
                    <a:pt x="140" y="280"/>
                    <a:pt x="144" y="282"/>
                    <a:pt x="146" y="283"/>
                  </a:cubicBezTo>
                  <a:cubicBezTo>
                    <a:pt x="145" y="294"/>
                    <a:pt x="135" y="295"/>
                    <a:pt x="133" y="304"/>
                  </a:cubicBezTo>
                  <a:cubicBezTo>
                    <a:pt x="127" y="304"/>
                    <a:pt x="125" y="304"/>
                    <a:pt x="121" y="304"/>
                  </a:cubicBezTo>
                  <a:cubicBezTo>
                    <a:pt x="114" y="304"/>
                    <a:pt x="111" y="318"/>
                    <a:pt x="100" y="318"/>
                  </a:cubicBezTo>
                  <a:cubicBezTo>
                    <a:pt x="97" y="318"/>
                    <a:pt x="90" y="299"/>
                    <a:pt x="90" y="297"/>
                  </a:cubicBezTo>
                  <a:cubicBezTo>
                    <a:pt x="90" y="296"/>
                    <a:pt x="91" y="294"/>
                    <a:pt x="91" y="293"/>
                  </a:cubicBezTo>
                  <a:cubicBezTo>
                    <a:pt x="84" y="285"/>
                    <a:pt x="85" y="279"/>
                    <a:pt x="82" y="269"/>
                  </a:cubicBezTo>
                  <a:cubicBezTo>
                    <a:pt x="79" y="263"/>
                    <a:pt x="73" y="261"/>
                    <a:pt x="73" y="253"/>
                  </a:cubicBezTo>
                  <a:cubicBezTo>
                    <a:pt x="73" y="250"/>
                    <a:pt x="75" y="246"/>
                    <a:pt x="76" y="245"/>
                  </a:cubicBezTo>
                  <a:lnTo>
                    <a:pt x="76" y="24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49" name="îşḻíde"/>
            <p:cNvSpPr/>
            <p:nvPr/>
          </p:nvSpPr>
          <p:spPr bwMode="auto">
            <a:xfrm>
              <a:off x="11438" y="2837"/>
              <a:ext cx="566" cy="345"/>
            </a:xfrm>
            <a:custGeom>
              <a:avLst/>
              <a:gdLst/>
              <a:ahLst/>
              <a:cxnLst>
                <a:cxn ang="0">
                  <a:pos x="148" y="79"/>
                </a:cxn>
                <a:cxn ang="0">
                  <a:pos x="148" y="71"/>
                </a:cxn>
                <a:cxn ang="0">
                  <a:pos x="128" y="71"/>
                </a:cxn>
                <a:cxn ang="0">
                  <a:pos x="135" y="58"/>
                </a:cxn>
                <a:cxn ang="0">
                  <a:pos x="126" y="46"/>
                </a:cxn>
                <a:cxn ang="0">
                  <a:pos x="132" y="45"/>
                </a:cxn>
                <a:cxn ang="0">
                  <a:pos x="121" y="38"/>
                </a:cxn>
                <a:cxn ang="0">
                  <a:pos x="97" y="69"/>
                </a:cxn>
                <a:cxn ang="0">
                  <a:pos x="90" y="73"/>
                </a:cxn>
                <a:cxn ang="0">
                  <a:pos x="78" y="97"/>
                </a:cxn>
                <a:cxn ang="0">
                  <a:pos x="43" y="69"/>
                </a:cxn>
                <a:cxn ang="0">
                  <a:pos x="60" y="70"/>
                </a:cxn>
                <a:cxn ang="0">
                  <a:pos x="74" y="66"/>
                </a:cxn>
                <a:cxn ang="0">
                  <a:pos x="54" y="64"/>
                </a:cxn>
                <a:cxn ang="0">
                  <a:pos x="38" y="58"/>
                </a:cxn>
                <a:cxn ang="0">
                  <a:pos x="50" y="54"/>
                </a:cxn>
                <a:cxn ang="0">
                  <a:pos x="72" y="43"/>
                </a:cxn>
                <a:cxn ang="0">
                  <a:pos x="61" y="43"/>
                </a:cxn>
                <a:cxn ang="0">
                  <a:pos x="54" y="39"/>
                </a:cxn>
                <a:cxn ang="0">
                  <a:pos x="51" y="39"/>
                </a:cxn>
                <a:cxn ang="0">
                  <a:pos x="38" y="51"/>
                </a:cxn>
                <a:cxn ang="0">
                  <a:pos x="23" y="44"/>
                </a:cxn>
                <a:cxn ang="0">
                  <a:pos x="27" y="43"/>
                </a:cxn>
                <a:cxn ang="0">
                  <a:pos x="15" y="28"/>
                </a:cxn>
                <a:cxn ang="0">
                  <a:pos x="11" y="26"/>
                </a:cxn>
                <a:cxn ang="0">
                  <a:pos x="0" y="16"/>
                </a:cxn>
                <a:cxn ang="0">
                  <a:pos x="16" y="5"/>
                </a:cxn>
                <a:cxn ang="0">
                  <a:pos x="38" y="7"/>
                </a:cxn>
                <a:cxn ang="0">
                  <a:pos x="32" y="13"/>
                </a:cxn>
                <a:cxn ang="0">
                  <a:pos x="44" y="20"/>
                </a:cxn>
                <a:cxn ang="0">
                  <a:pos x="41" y="14"/>
                </a:cxn>
                <a:cxn ang="0">
                  <a:pos x="49" y="7"/>
                </a:cxn>
                <a:cxn ang="0">
                  <a:pos x="68" y="26"/>
                </a:cxn>
                <a:cxn ang="0">
                  <a:pos x="63" y="7"/>
                </a:cxn>
                <a:cxn ang="0">
                  <a:pos x="72" y="0"/>
                </a:cxn>
                <a:cxn ang="0">
                  <a:pos x="90" y="9"/>
                </a:cxn>
                <a:cxn ang="0">
                  <a:pos x="88" y="18"/>
                </a:cxn>
                <a:cxn ang="0">
                  <a:pos x="96" y="12"/>
                </a:cxn>
                <a:cxn ang="0">
                  <a:pos x="102" y="23"/>
                </a:cxn>
                <a:cxn ang="0">
                  <a:pos x="106" y="23"/>
                </a:cxn>
                <a:cxn ang="0">
                  <a:pos x="141" y="41"/>
                </a:cxn>
                <a:cxn ang="0">
                  <a:pos x="137" y="42"/>
                </a:cxn>
                <a:cxn ang="0">
                  <a:pos x="145" y="42"/>
                </a:cxn>
                <a:cxn ang="0">
                  <a:pos x="145" y="49"/>
                </a:cxn>
                <a:cxn ang="0">
                  <a:pos x="159" y="49"/>
                </a:cxn>
                <a:cxn ang="0">
                  <a:pos x="176" y="64"/>
                </a:cxn>
                <a:cxn ang="0">
                  <a:pos x="148" y="79"/>
                </a:cxn>
              </a:cxnLst>
              <a:rect l="0" t="0" r="r" b="b"/>
              <a:pathLst>
                <a:path w="176" h="97">
                  <a:moveTo>
                    <a:pt x="148" y="79"/>
                  </a:moveTo>
                  <a:cubicBezTo>
                    <a:pt x="147" y="76"/>
                    <a:pt x="147" y="74"/>
                    <a:pt x="148" y="71"/>
                  </a:cubicBezTo>
                  <a:cubicBezTo>
                    <a:pt x="143" y="71"/>
                    <a:pt x="134" y="71"/>
                    <a:pt x="128" y="71"/>
                  </a:cubicBezTo>
                  <a:cubicBezTo>
                    <a:pt x="129" y="63"/>
                    <a:pt x="134" y="65"/>
                    <a:pt x="135" y="58"/>
                  </a:cubicBezTo>
                  <a:cubicBezTo>
                    <a:pt x="132" y="57"/>
                    <a:pt x="128" y="49"/>
                    <a:pt x="126" y="46"/>
                  </a:cubicBezTo>
                  <a:cubicBezTo>
                    <a:pt x="128" y="45"/>
                    <a:pt x="130" y="45"/>
                    <a:pt x="132" y="45"/>
                  </a:cubicBezTo>
                  <a:cubicBezTo>
                    <a:pt x="125" y="44"/>
                    <a:pt x="121" y="38"/>
                    <a:pt x="121" y="38"/>
                  </a:cubicBezTo>
                  <a:cubicBezTo>
                    <a:pt x="106" y="38"/>
                    <a:pt x="102" y="58"/>
                    <a:pt x="97" y="69"/>
                  </a:cubicBezTo>
                  <a:cubicBezTo>
                    <a:pt x="96" y="72"/>
                    <a:pt x="93" y="71"/>
                    <a:pt x="90" y="73"/>
                  </a:cubicBezTo>
                  <a:cubicBezTo>
                    <a:pt x="83" y="79"/>
                    <a:pt x="84" y="91"/>
                    <a:pt x="78" y="97"/>
                  </a:cubicBezTo>
                  <a:cubicBezTo>
                    <a:pt x="67" y="90"/>
                    <a:pt x="43" y="84"/>
                    <a:pt x="43" y="69"/>
                  </a:cubicBezTo>
                  <a:cubicBezTo>
                    <a:pt x="49" y="68"/>
                    <a:pt x="60" y="70"/>
                    <a:pt x="60" y="70"/>
                  </a:cubicBezTo>
                  <a:cubicBezTo>
                    <a:pt x="64" y="66"/>
                    <a:pt x="69" y="67"/>
                    <a:pt x="74" y="66"/>
                  </a:cubicBezTo>
                  <a:cubicBezTo>
                    <a:pt x="72" y="64"/>
                    <a:pt x="57" y="64"/>
                    <a:pt x="54" y="64"/>
                  </a:cubicBezTo>
                  <a:cubicBezTo>
                    <a:pt x="49" y="64"/>
                    <a:pt x="38" y="69"/>
                    <a:pt x="38" y="58"/>
                  </a:cubicBezTo>
                  <a:cubicBezTo>
                    <a:pt x="38" y="54"/>
                    <a:pt x="48" y="54"/>
                    <a:pt x="50" y="54"/>
                  </a:cubicBezTo>
                  <a:cubicBezTo>
                    <a:pt x="56" y="52"/>
                    <a:pt x="68" y="47"/>
                    <a:pt x="72" y="43"/>
                  </a:cubicBezTo>
                  <a:cubicBezTo>
                    <a:pt x="66" y="43"/>
                    <a:pt x="63" y="43"/>
                    <a:pt x="61" y="43"/>
                  </a:cubicBezTo>
                  <a:cubicBezTo>
                    <a:pt x="60" y="43"/>
                    <a:pt x="56" y="40"/>
                    <a:pt x="54" y="39"/>
                  </a:cubicBezTo>
                  <a:cubicBezTo>
                    <a:pt x="53" y="39"/>
                    <a:pt x="52" y="39"/>
                    <a:pt x="51" y="39"/>
                  </a:cubicBezTo>
                  <a:cubicBezTo>
                    <a:pt x="47" y="41"/>
                    <a:pt x="47" y="51"/>
                    <a:pt x="38" y="51"/>
                  </a:cubicBezTo>
                  <a:cubicBezTo>
                    <a:pt x="31" y="51"/>
                    <a:pt x="26" y="48"/>
                    <a:pt x="23" y="44"/>
                  </a:cubicBezTo>
                  <a:cubicBezTo>
                    <a:pt x="25" y="43"/>
                    <a:pt x="26" y="43"/>
                    <a:pt x="27" y="43"/>
                  </a:cubicBezTo>
                  <a:cubicBezTo>
                    <a:pt x="19" y="39"/>
                    <a:pt x="13" y="35"/>
                    <a:pt x="15" y="28"/>
                  </a:cubicBezTo>
                  <a:cubicBezTo>
                    <a:pt x="13" y="28"/>
                    <a:pt x="12" y="26"/>
                    <a:pt x="11" y="26"/>
                  </a:cubicBezTo>
                  <a:cubicBezTo>
                    <a:pt x="8" y="26"/>
                    <a:pt x="3" y="19"/>
                    <a:pt x="0" y="16"/>
                  </a:cubicBezTo>
                  <a:cubicBezTo>
                    <a:pt x="2" y="14"/>
                    <a:pt x="11" y="5"/>
                    <a:pt x="16" y="5"/>
                  </a:cubicBezTo>
                  <a:cubicBezTo>
                    <a:pt x="23" y="5"/>
                    <a:pt x="27" y="5"/>
                    <a:pt x="38" y="7"/>
                  </a:cubicBezTo>
                  <a:cubicBezTo>
                    <a:pt x="35" y="10"/>
                    <a:pt x="34" y="11"/>
                    <a:pt x="32" y="13"/>
                  </a:cubicBezTo>
                  <a:cubicBezTo>
                    <a:pt x="37" y="17"/>
                    <a:pt x="41" y="17"/>
                    <a:pt x="44" y="20"/>
                  </a:cubicBezTo>
                  <a:cubicBezTo>
                    <a:pt x="42" y="19"/>
                    <a:pt x="41" y="17"/>
                    <a:pt x="41" y="14"/>
                  </a:cubicBezTo>
                  <a:cubicBezTo>
                    <a:pt x="41" y="10"/>
                    <a:pt x="45" y="7"/>
                    <a:pt x="49" y="7"/>
                  </a:cubicBezTo>
                  <a:cubicBezTo>
                    <a:pt x="60" y="7"/>
                    <a:pt x="57" y="22"/>
                    <a:pt x="68" y="26"/>
                  </a:cubicBezTo>
                  <a:cubicBezTo>
                    <a:pt x="66" y="19"/>
                    <a:pt x="63" y="15"/>
                    <a:pt x="63" y="7"/>
                  </a:cubicBezTo>
                  <a:cubicBezTo>
                    <a:pt x="63" y="0"/>
                    <a:pt x="66" y="0"/>
                    <a:pt x="72" y="0"/>
                  </a:cubicBezTo>
                  <a:cubicBezTo>
                    <a:pt x="78" y="0"/>
                    <a:pt x="90" y="4"/>
                    <a:pt x="90" y="9"/>
                  </a:cubicBezTo>
                  <a:cubicBezTo>
                    <a:pt x="90" y="12"/>
                    <a:pt x="88" y="15"/>
                    <a:pt x="88" y="18"/>
                  </a:cubicBezTo>
                  <a:cubicBezTo>
                    <a:pt x="92" y="16"/>
                    <a:pt x="93" y="12"/>
                    <a:pt x="96" y="12"/>
                  </a:cubicBezTo>
                  <a:cubicBezTo>
                    <a:pt x="103" y="12"/>
                    <a:pt x="102" y="19"/>
                    <a:pt x="102" y="23"/>
                  </a:cubicBezTo>
                  <a:cubicBezTo>
                    <a:pt x="103" y="23"/>
                    <a:pt x="105" y="23"/>
                    <a:pt x="106" y="23"/>
                  </a:cubicBezTo>
                  <a:cubicBezTo>
                    <a:pt x="113" y="23"/>
                    <a:pt x="137" y="36"/>
                    <a:pt x="141" y="41"/>
                  </a:cubicBezTo>
                  <a:cubicBezTo>
                    <a:pt x="140" y="42"/>
                    <a:pt x="138" y="42"/>
                    <a:pt x="137" y="42"/>
                  </a:cubicBezTo>
                  <a:cubicBezTo>
                    <a:pt x="140" y="43"/>
                    <a:pt x="142" y="42"/>
                    <a:pt x="145" y="42"/>
                  </a:cubicBezTo>
                  <a:cubicBezTo>
                    <a:pt x="146" y="44"/>
                    <a:pt x="146" y="47"/>
                    <a:pt x="145" y="49"/>
                  </a:cubicBezTo>
                  <a:cubicBezTo>
                    <a:pt x="151" y="49"/>
                    <a:pt x="154" y="49"/>
                    <a:pt x="159" y="49"/>
                  </a:cubicBezTo>
                  <a:cubicBezTo>
                    <a:pt x="159" y="62"/>
                    <a:pt x="172" y="59"/>
                    <a:pt x="176" y="64"/>
                  </a:cubicBezTo>
                  <a:cubicBezTo>
                    <a:pt x="164" y="68"/>
                    <a:pt x="159" y="76"/>
                    <a:pt x="148" y="7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50" name="îṩḷíḓê"/>
            <p:cNvSpPr/>
            <p:nvPr/>
          </p:nvSpPr>
          <p:spPr bwMode="auto">
            <a:xfrm>
              <a:off x="11736" y="2782"/>
              <a:ext cx="363" cy="149"/>
            </a:xfrm>
            <a:custGeom>
              <a:avLst/>
              <a:gdLst/>
              <a:ahLst/>
              <a:cxnLst>
                <a:cxn ang="0">
                  <a:pos x="114" y="19"/>
                </a:cxn>
                <a:cxn ang="0">
                  <a:pos x="69" y="41"/>
                </a:cxn>
                <a:cxn ang="0">
                  <a:pos x="54" y="34"/>
                </a:cxn>
                <a:cxn ang="0">
                  <a:pos x="28" y="34"/>
                </a:cxn>
                <a:cxn ang="0">
                  <a:pos x="23" y="26"/>
                </a:cxn>
                <a:cxn ang="0">
                  <a:pos x="32" y="26"/>
                </a:cxn>
                <a:cxn ang="0">
                  <a:pos x="43" y="24"/>
                </a:cxn>
                <a:cxn ang="0">
                  <a:pos x="22" y="23"/>
                </a:cxn>
                <a:cxn ang="0">
                  <a:pos x="6" y="18"/>
                </a:cxn>
                <a:cxn ang="0">
                  <a:pos x="0" y="7"/>
                </a:cxn>
                <a:cxn ang="0">
                  <a:pos x="6" y="7"/>
                </a:cxn>
                <a:cxn ang="0">
                  <a:pos x="15" y="8"/>
                </a:cxn>
                <a:cxn ang="0">
                  <a:pos x="15" y="6"/>
                </a:cxn>
                <a:cxn ang="0">
                  <a:pos x="23" y="6"/>
                </a:cxn>
                <a:cxn ang="0">
                  <a:pos x="21" y="2"/>
                </a:cxn>
                <a:cxn ang="0">
                  <a:pos x="33" y="2"/>
                </a:cxn>
                <a:cxn ang="0">
                  <a:pos x="51" y="11"/>
                </a:cxn>
                <a:cxn ang="0">
                  <a:pos x="62" y="0"/>
                </a:cxn>
                <a:cxn ang="0">
                  <a:pos x="67" y="0"/>
                </a:cxn>
                <a:cxn ang="0">
                  <a:pos x="67" y="12"/>
                </a:cxn>
                <a:cxn ang="0">
                  <a:pos x="80" y="7"/>
                </a:cxn>
                <a:cxn ang="0">
                  <a:pos x="95" y="7"/>
                </a:cxn>
                <a:cxn ang="0">
                  <a:pos x="114" y="19"/>
                </a:cxn>
              </a:cxnLst>
              <a:rect l="0" t="0" r="r" b="b"/>
              <a:pathLst>
                <a:path w="114" h="41">
                  <a:moveTo>
                    <a:pt x="114" y="19"/>
                  </a:moveTo>
                  <a:cubicBezTo>
                    <a:pt x="104" y="26"/>
                    <a:pt x="82" y="41"/>
                    <a:pt x="69" y="41"/>
                  </a:cubicBezTo>
                  <a:cubicBezTo>
                    <a:pt x="61" y="41"/>
                    <a:pt x="57" y="39"/>
                    <a:pt x="54" y="34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5" y="32"/>
                    <a:pt x="23" y="30"/>
                    <a:pt x="23" y="26"/>
                  </a:cubicBezTo>
                  <a:cubicBezTo>
                    <a:pt x="26" y="26"/>
                    <a:pt x="31" y="26"/>
                    <a:pt x="32" y="26"/>
                  </a:cubicBezTo>
                  <a:cubicBezTo>
                    <a:pt x="36" y="25"/>
                    <a:pt x="40" y="25"/>
                    <a:pt x="43" y="24"/>
                  </a:cubicBezTo>
                  <a:cubicBezTo>
                    <a:pt x="41" y="24"/>
                    <a:pt x="23" y="23"/>
                    <a:pt x="22" y="23"/>
                  </a:cubicBezTo>
                  <a:cubicBezTo>
                    <a:pt x="14" y="23"/>
                    <a:pt x="6" y="28"/>
                    <a:pt x="6" y="18"/>
                  </a:cubicBezTo>
                  <a:cubicBezTo>
                    <a:pt x="3" y="15"/>
                    <a:pt x="0" y="12"/>
                    <a:pt x="0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9" y="9"/>
                    <a:pt x="13" y="10"/>
                    <a:pt x="15" y="8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6" y="4"/>
                    <a:pt x="48" y="11"/>
                    <a:pt x="51" y="11"/>
                  </a:cubicBezTo>
                  <a:cubicBezTo>
                    <a:pt x="56" y="11"/>
                    <a:pt x="59" y="2"/>
                    <a:pt x="62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6"/>
                    <a:pt x="66" y="8"/>
                    <a:pt x="67" y="12"/>
                  </a:cubicBezTo>
                  <a:cubicBezTo>
                    <a:pt x="71" y="12"/>
                    <a:pt x="73" y="7"/>
                    <a:pt x="80" y="7"/>
                  </a:cubicBezTo>
                  <a:cubicBezTo>
                    <a:pt x="91" y="7"/>
                    <a:pt x="88" y="7"/>
                    <a:pt x="95" y="7"/>
                  </a:cubicBezTo>
                  <a:cubicBezTo>
                    <a:pt x="103" y="7"/>
                    <a:pt x="112" y="14"/>
                    <a:pt x="114" y="1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51" name="iṧḷiḑé"/>
            <p:cNvSpPr/>
            <p:nvPr/>
          </p:nvSpPr>
          <p:spPr bwMode="auto">
            <a:xfrm>
              <a:off x="10620" y="4798"/>
              <a:ext cx="176" cy="234"/>
            </a:xfrm>
            <a:custGeom>
              <a:avLst/>
              <a:gdLst/>
              <a:ahLst/>
              <a:cxnLst>
                <a:cxn ang="0">
                  <a:pos x="9" y="19"/>
                </a:cxn>
                <a:cxn ang="0">
                  <a:pos x="22" y="14"/>
                </a:cxn>
                <a:cxn ang="0">
                  <a:pos x="19" y="8"/>
                </a:cxn>
                <a:cxn ang="0">
                  <a:pos x="32" y="0"/>
                </a:cxn>
                <a:cxn ang="0">
                  <a:pos x="40" y="0"/>
                </a:cxn>
                <a:cxn ang="0">
                  <a:pos x="55" y="18"/>
                </a:cxn>
                <a:cxn ang="0">
                  <a:pos x="47" y="24"/>
                </a:cxn>
                <a:cxn ang="0">
                  <a:pos x="47" y="39"/>
                </a:cxn>
                <a:cxn ang="0">
                  <a:pos x="47" y="52"/>
                </a:cxn>
                <a:cxn ang="0">
                  <a:pos x="35" y="54"/>
                </a:cxn>
                <a:cxn ang="0">
                  <a:pos x="19" y="64"/>
                </a:cxn>
                <a:cxn ang="0">
                  <a:pos x="11" y="65"/>
                </a:cxn>
                <a:cxn ang="0">
                  <a:pos x="0" y="55"/>
                </a:cxn>
                <a:cxn ang="0">
                  <a:pos x="13" y="33"/>
                </a:cxn>
                <a:cxn ang="0">
                  <a:pos x="4" y="23"/>
                </a:cxn>
                <a:cxn ang="0">
                  <a:pos x="9" y="19"/>
                </a:cxn>
              </a:cxnLst>
              <a:rect l="0" t="0" r="r" b="b"/>
              <a:pathLst>
                <a:path w="55" h="65">
                  <a:moveTo>
                    <a:pt x="9" y="19"/>
                  </a:moveTo>
                  <a:cubicBezTo>
                    <a:pt x="12" y="19"/>
                    <a:pt x="19" y="16"/>
                    <a:pt x="22" y="14"/>
                  </a:cubicBezTo>
                  <a:cubicBezTo>
                    <a:pt x="20" y="11"/>
                    <a:pt x="19" y="10"/>
                    <a:pt x="19" y="8"/>
                  </a:cubicBezTo>
                  <a:cubicBezTo>
                    <a:pt x="19" y="5"/>
                    <a:pt x="28" y="0"/>
                    <a:pt x="32" y="0"/>
                  </a:cubicBezTo>
                  <a:cubicBezTo>
                    <a:pt x="35" y="0"/>
                    <a:pt x="37" y="0"/>
                    <a:pt x="40" y="0"/>
                  </a:cubicBezTo>
                  <a:cubicBezTo>
                    <a:pt x="50" y="0"/>
                    <a:pt x="55" y="10"/>
                    <a:pt x="55" y="18"/>
                  </a:cubicBezTo>
                  <a:cubicBezTo>
                    <a:pt x="55" y="21"/>
                    <a:pt x="47" y="21"/>
                    <a:pt x="47" y="24"/>
                  </a:cubicBezTo>
                  <a:cubicBezTo>
                    <a:pt x="47" y="27"/>
                    <a:pt x="47" y="39"/>
                    <a:pt x="47" y="39"/>
                  </a:cubicBezTo>
                  <a:cubicBezTo>
                    <a:pt x="47" y="43"/>
                    <a:pt x="50" y="48"/>
                    <a:pt x="47" y="52"/>
                  </a:cubicBezTo>
                  <a:cubicBezTo>
                    <a:pt x="44" y="54"/>
                    <a:pt x="40" y="54"/>
                    <a:pt x="35" y="54"/>
                  </a:cubicBezTo>
                  <a:cubicBezTo>
                    <a:pt x="28" y="54"/>
                    <a:pt x="23" y="61"/>
                    <a:pt x="19" y="64"/>
                  </a:cubicBezTo>
                  <a:cubicBezTo>
                    <a:pt x="17" y="65"/>
                    <a:pt x="13" y="65"/>
                    <a:pt x="11" y="65"/>
                  </a:cubicBezTo>
                  <a:cubicBezTo>
                    <a:pt x="6" y="65"/>
                    <a:pt x="0" y="60"/>
                    <a:pt x="0" y="55"/>
                  </a:cubicBezTo>
                  <a:cubicBezTo>
                    <a:pt x="0" y="44"/>
                    <a:pt x="11" y="43"/>
                    <a:pt x="13" y="33"/>
                  </a:cubicBezTo>
                  <a:cubicBezTo>
                    <a:pt x="8" y="30"/>
                    <a:pt x="4" y="28"/>
                    <a:pt x="4" y="23"/>
                  </a:cubicBezTo>
                  <a:cubicBezTo>
                    <a:pt x="4" y="18"/>
                    <a:pt x="8" y="19"/>
                    <a:pt x="9" y="1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52" name="îş1íḓè"/>
            <p:cNvSpPr/>
            <p:nvPr/>
          </p:nvSpPr>
          <p:spPr bwMode="auto">
            <a:xfrm>
              <a:off x="10757" y="4577"/>
              <a:ext cx="336" cy="544"/>
            </a:xfrm>
            <a:custGeom>
              <a:avLst/>
              <a:gdLst/>
              <a:ahLst/>
              <a:cxnLst>
                <a:cxn ang="0">
                  <a:pos x="96" y="102"/>
                </a:cxn>
                <a:cxn ang="0">
                  <a:pos x="91" y="128"/>
                </a:cxn>
                <a:cxn ang="0">
                  <a:pos x="100" y="133"/>
                </a:cxn>
                <a:cxn ang="0">
                  <a:pos x="70" y="139"/>
                </a:cxn>
                <a:cxn ang="0">
                  <a:pos x="39" y="141"/>
                </a:cxn>
                <a:cxn ang="0">
                  <a:pos x="26" y="148"/>
                </a:cxn>
                <a:cxn ang="0">
                  <a:pos x="16" y="152"/>
                </a:cxn>
                <a:cxn ang="0">
                  <a:pos x="32" y="133"/>
                </a:cxn>
                <a:cxn ang="0">
                  <a:pos x="46" y="124"/>
                </a:cxn>
                <a:cxn ang="0">
                  <a:pos x="26" y="123"/>
                </a:cxn>
                <a:cxn ang="0">
                  <a:pos x="19" y="123"/>
                </a:cxn>
                <a:cxn ang="0">
                  <a:pos x="28" y="96"/>
                </a:cxn>
                <a:cxn ang="0">
                  <a:pos x="48" y="81"/>
                </a:cxn>
                <a:cxn ang="0">
                  <a:pos x="40" y="70"/>
                </a:cxn>
                <a:cxn ang="0">
                  <a:pos x="26" y="72"/>
                </a:cxn>
                <a:cxn ang="0">
                  <a:pos x="23" y="59"/>
                </a:cxn>
                <a:cxn ang="0">
                  <a:pos x="16" y="49"/>
                </a:cxn>
                <a:cxn ang="0">
                  <a:pos x="12" y="55"/>
                </a:cxn>
                <a:cxn ang="0">
                  <a:pos x="14" y="45"/>
                </a:cxn>
                <a:cxn ang="0">
                  <a:pos x="8" y="38"/>
                </a:cxn>
                <a:cxn ang="0">
                  <a:pos x="11" y="29"/>
                </a:cxn>
                <a:cxn ang="0">
                  <a:pos x="8" y="20"/>
                </a:cxn>
                <a:cxn ang="0">
                  <a:pos x="12" y="21"/>
                </a:cxn>
                <a:cxn ang="0">
                  <a:pos x="16" y="14"/>
                </a:cxn>
                <a:cxn ang="0">
                  <a:pos x="25" y="0"/>
                </a:cxn>
                <a:cxn ang="0">
                  <a:pos x="42" y="4"/>
                </a:cxn>
                <a:cxn ang="0">
                  <a:pos x="33" y="19"/>
                </a:cxn>
                <a:cxn ang="0">
                  <a:pos x="47" y="46"/>
                </a:cxn>
                <a:cxn ang="0">
                  <a:pos x="53" y="50"/>
                </a:cxn>
                <a:cxn ang="0">
                  <a:pos x="84" y="89"/>
                </a:cxn>
                <a:cxn ang="0">
                  <a:pos x="87" y="102"/>
                </a:cxn>
                <a:cxn ang="0">
                  <a:pos x="92" y="102"/>
                </a:cxn>
              </a:cxnLst>
              <a:rect l="0" t="0" r="r" b="b"/>
              <a:pathLst>
                <a:path w="105" h="152">
                  <a:moveTo>
                    <a:pt x="90" y="103"/>
                  </a:moveTo>
                  <a:cubicBezTo>
                    <a:pt x="93" y="101"/>
                    <a:pt x="92" y="102"/>
                    <a:pt x="96" y="102"/>
                  </a:cubicBezTo>
                  <a:cubicBezTo>
                    <a:pt x="101" y="102"/>
                    <a:pt x="105" y="106"/>
                    <a:pt x="105" y="110"/>
                  </a:cubicBezTo>
                  <a:cubicBezTo>
                    <a:pt x="105" y="118"/>
                    <a:pt x="94" y="122"/>
                    <a:pt x="91" y="128"/>
                  </a:cubicBezTo>
                  <a:cubicBezTo>
                    <a:pt x="95" y="129"/>
                    <a:pt x="97" y="130"/>
                    <a:pt x="100" y="130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6" y="137"/>
                    <a:pt x="93" y="139"/>
                    <a:pt x="87" y="139"/>
                  </a:cubicBezTo>
                  <a:cubicBezTo>
                    <a:pt x="82" y="139"/>
                    <a:pt x="72" y="139"/>
                    <a:pt x="70" y="139"/>
                  </a:cubicBezTo>
                  <a:cubicBezTo>
                    <a:pt x="65" y="139"/>
                    <a:pt x="53" y="143"/>
                    <a:pt x="47" y="143"/>
                  </a:cubicBezTo>
                  <a:cubicBezTo>
                    <a:pt x="44" y="143"/>
                    <a:pt x="42" y="141"/>
                    <a:pt x="39" y="141"/>
                  </a:cubicBezTo>
                  <a:cubicBezTo>
                    <a:pt x="34" y="141"/>
                    <a:pt x="32" y="144"/>
                    <a:pt x="32" y="148"/>
                  </a:cubicBezTo>
                  <a:cubicBezTo>
                    <a:pt x="26" y="148"/>
                    <a:pt x="26" y="148"/>
                    <a:pt x="26" y="148"/>
                  </a:cubicBezTo>
                  <a:cubicBezTo>
                    <a:pt x="23" y="148"/>
                    <a:pt x="21" y="150"/>
                    <a:pt x="19" y="152"/>
                  </a:cubicBezTo>
                  <a:cubicBezTo>
                    <a:pt x="16" y="152"/>
                    <a:pt x="16" y="152"/>
                    <a:pt x="16" y="152"/>
                  </a:cubicBezTo>
                  <a:cubicBezTo>
                    <a:pt x="16" y="149"/>
                    <a:pt x="16" y="149"/>
                    <a:pt x="16" y="149"/>
                  </a:cubicBezTo>
                  <a:cubicBezTo>
                    <a:pt x="17" y="147"/>
                    <a:pt x="30" y="133"/>
                    <a:pt x="32" y="133"/>
                  </a:cubicBezTo>
                  <a:cubicBezTo>
                    <a:pt x="38" y="131"/>
                    <a:pt x="47" y="133"/>
                    <a:pt x="47" y="127"/>
                  </a:cubicBezTo>
                  <a:cubicBezTo>
                    <a:pt x="47" y="126"/>
                    <a:pt x="46" y="125"/>
                    <a:pt x="46" y="124"/>
                  </a:cubicBezTo>
                  <a:cubicBezTo>
                    <a:pt x="44" y="126"/>
                    <a:pt x="41" y="128"/>
                    <a:pt x="38" y="128"/>
                  </a:cubicBezTo>
                  <a:cubicBezTo>
                    <a:pt x="32" y="128"/>
                    <a:pt x="30" y="123"/>
                    <a:pt x="26" y="123"/>
                  </a:cubicBezTo>
                  <a:cubicBezTo>
                    <a:pt x="23" y="123"/>
                    <a:pt x="23" y="125"/>
                    <a:pt x="21" y="125"/>
                  </a:cubicBezTo>
                  <a:cubicBezTo>
                    <a:pt x="20" y="125"/>
                    <a:pt x="19" y="124"/>
                    <a:pt x="19" y="123"/>
                  </a:cubicBezTo>
                  <a:cubicBezTo>
                    <a:pt x="19" y="116"/>
                    <a:pt x="31" y="116"/>
                    <a:pt x="31" y="109"/>
                  </a:cubicBezTo>
                  <a:cubicBezTo>
                    <a:pt x="31" y="103"/>
                    <a:pt x="28" y="101"/>
                    <a:pt x="28" y="96"/>
                  </a:cubicBezTo>
                  <a:cubicBezTo>
                    <a:pt x="36" y="96"/>
                    <a:pt x="45" y="92"/>
                    <a:pt x="48" y="88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43" y="82"/>
                    <a:pt x="37" y="81"/>
                    <a:pt x="37" y="77"/>
                  </a:cubicBezTo>
                  <a:cubicBezTo>
                    <a:pt x="37" y="73"/>
                    <a:pt x="39" y="72"/>
                    <a:pt x="40" y="70"/>
                  </a:cubicBezTo>
                  <a:cubicBezTo>
                    <a:pt x="39" y="70"/>
                    <a:pt x="38" y="70"/>
                    <a:pt x="36" y="70"/>
                  </a:cubicBezTo>
                  <a:cubicBezTo>
                    <a:pt x="32" y="70"/>
                    <a:pt x="30" y="72"/>
                    <a:pt x="26" y="72"/>
                  </a:cubicBezTo>
                  <a:cubicBezTo>
                    <a:pt x="22" y="72"/>
                    <a:pt x="19" y="72"/>
                    <a:pt x="19" y="69"/>
                  </a:cubicBezTo>
                  <a:cubicBezTo>
                    <a:pt x="19" y="65"/>
                    <a:pt x="23" y="63"/>
                    <a:pt x="23" y="59"/>
                  </a:cubicBezTo>
                  <a:cubicBezTo>
                    <a:pt x="23" y="55"/>
                    <a:pt x="22" y="55"/>
                    <a:pt x="23" y="51"/>
                  </a:cubicBezTo>
                  <a:cubicBezTo>
                    <a:pt x="20" y="51"/>
                    <a:pt x="17" y="50"/>
                    <a:pt x="16" y="49"/>
                  </a:cubicBezTo>
                  <a:cubicBezTo>
                    <a:pt x="14" y="52"/>
                    <a:pt x="15" y="54"/>
                    <a:pt x="16" y="55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12" y="52"/>
                    <a:pt x="12" y="51"/>
                    <a:pt x="12" y="48"/>
                  </a:cubicBezTo>
                  <a:cubicBezTo>
                    <a:pt x="12" y="47"/>
                    <a:pt x="13" y="46"/>
                    <a:pt x="14" y="45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2" y="41"/>
                    <a:pt x="8" y="40"/>
                    <a:pt x="8" y="38"/>
                  </a:cubicBezTo>
                  <a:cubicBezTo>
                    <a:pt x="8" y="36"/>
                    <a:pt x="11" y="32"/>
                    <a:pt x="11" y="32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4" y="27"/>
                    <a:pt x="0" y="26"/>
                    <a:pt x="0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3"/>
                    <a:pt x="10" y="24"/>
                    <a:pt x="11" y="24"/>
                  </a:cubicBezTo>
                  <a:cubicBezTo>
                    <a:pt x="12" y="24"/>
                    <a:pt x="12" y="22"/>
                    <a:pt x="12" y="21"/>
                  </a:cubicBezTo>
                  <a:cubicBezTo>
                    <a:pt x="12" y="21"/>
                    <a:pt x="10" y="20"/>
                    <a:pt x="10" y="19"/>
                  </a:cubicBezTo>
                  <a:cubicBezTo>
                    <a:pt x="10" y="15"/>
                    <a:pt x="13" y="14"/>
                    <a:pt x="16" y="14"/>
                  </a:cubicBezTo>
                  <a:cubicBezTo>
                    <a:pt x="16" y="10"/>
                    <a:pt x="18" y="8"/>
                    <a:pt x="18" y="6"/>
                  </a:cubicBezTo>
                  <a:cubicBezTo>
                    <a:pt x="18" y="4"/>
                    <a:pt x="23" y="0"/>
                    <a:pt x="25" y="0"/>
                  </a:cubicBezTo>
                  <a:cubicBezTo>
                    <a:pt x="30" y="0"/>
                    <a:pt x="35" y="0"/>
                    <a:pt x="38" y="0"/>
                  </a:cubicBezTo>
                  <a:cubicBezTo>
                    <a:pt x="40" y="0"/>
                    <a:pt x="42" y="3"/>
                    <a:pt x="42" y="4"/>
                  </a:cubicBezTo>
                  <a:cubicBezTo>
                    <a:pt x="42" y="10"/>
                    <a:pt x="33" y="10"/>
                    <a:pt x="31" y="16"/>
                  </a:cubicBezTo>
                  <a:cubicBezTo>
                    <a:pt x="31" y="17"/>
                    <a:pt x="32" y="18"/>
                    <a:pt x="33" y="19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60" y="32"/>
                    <a:pt x="47" y="37"/>
                    <a:pt x="47" y="46"/>
                  </a:cubicBezTo>
                  <a:cubicBezTo>
                    <a:pt x="45" y="47"/>
                    <a:pt x="44" y="48"/>
                    <a:pt x="43" y="50"/>
                  </a:cubicBezTo>
                  <a:cubicBezTo>
                    <a:pt x="48" y="51"/>
                    <a:pt x="50" y="49"/>
                    <a:pt x="53" y="50"/>
                  </a:cubicBezTo>
                  <a:cubicBezTo>
                    <a:pt x="62" y="53"/>
                    <a:pt x="60" y="63"/>
                    <a:pt x="66" y="69"/>
                  </a:cubicBezTo>
                  <a:cubicBezTo>
                    <a:pt x="73" y="76"/>
                    <a:pt x="84" y="79"/>
                    <a:pt x="84" y="89"/>
                  </a:cubicBezTo>
                  <a:cubicBezTo>
                    <a:pt x="84" y="93"/>
                    <a:pt x="89" y="95"/>
                    <a:pt x="89" y="99"/>
                  </a:cubicBezTo>
                  <a:cubicBezTo>
                    <a:pt x="89" y="100"/>
                    <a:pt x="88" y="101"/>
                    <a:pt x="87" y="102"/>
                  </a:cubicBezTo>
                  <a:cubicBezTo>
                    <a:pt x="87" y="105"/>
                    <a:pt x="87" y="105"/>
                    <a:pt x="87" y="105"/>
                  </a:cubicBezTo>
                  <a:cubicBezTo>
                    <a:pt x="90" y="104"/>
                    <a:pt x="90" y="103"/>
                    <a:pt x="92" y="102"/>
                  </a:cubicBezTo>
                  <a:lnTo>
                    <a:pt x="90" y="10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53" name="išľiḍe"/>
            <p:cNvSpPr/>
            <p:nvPr/>
          </p:nvSpPr>
          <p:spPr bwMode="auto">
            <a:xfrm>
              <a:off x="11518" y="5768"/>
              <a:ext cx="111" cy="81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8"/>
                </a:cxn>
                <a:cxn ang="0">
                  <a:pos x="7" y="10"/>
                </a:cxn>
                <a:cxn ang="0">
                  <a:pos x="27" y="21"/>
                </a:cxn>
                <a:cxn ang="0">
                  <a:pos x="30" y="23"/>
                </a:cxn>
                <a:cxn ang="0">
                  <a:pos x="33" y="20"/>
                </a:cxn>
                <a:cxn ang="0">
                  <a:pos x="31" y="13"/>
                </a:cxn>
                <a:cxn ang="0">
                  <a:pos x="33" y="8"/>
                </a:cxn>
                <a:cxn ang="0">
                  <a:pos x="35" y="3"/>
                </a:cxn>
                <a:cxn ang="0">
                  <a:pos x="20" y="6"/>
                </a:cxn>
                <a:cxn ang="0">
                  <a:pos x="0" y="5"/>
                </a:cxn>
              </a:cxnLst>
              <a:rect l="0" t="0" r="r" b="b"/>
              <a:pathLst>
                <a:path w="35" h="23">
                  <a:moveTo>
                    <a:pt x="0" y="5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2" y="10"/>
                    <a:pt x="5" y="10"/>
                    <a:pt x="7" y="10"/>
                  </a:cubicBezTo>
                  <a:cubicBezTo>
                    <a:pt x="14" y="12"/>
                    <a:pt x="19" y="20"/>
                    <a:pt x="27" y="21"/>
                  </a:cubicBezTo>
                  <a:cubicBezTo>
                    <a:pt x="27" y="23"/>
                    <a:pt x="29" y="23"/>
                    <a:pt x="30" y="23"/>
                  </a:cubicBezTo>
                  <a:cubicBezTo>
                    <a:pt x="32" y="23"/>
                    <a:pt x="33" y="21"/>
                    <a:pt x="33" y="20"/>
                  </a:cubicBezTo>
                  <a:cubicBezTo>
                    <a:pt x="33" y="17"/>
                    <a:pt x="31" y="16"/>
                    <a:pt x="31" y="13"/>
                  </a:cubicBezTo>
                  <a:cubicBezTo>
                    <a:pt x="31" y="11"/>
                    <a:pt x="33" y="8"/>
                    <a:pt x="33" y="8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28" y="2"/>
                    <a:pt x="25" y="6"/>
                    <a:pt x="20" y="6"/>
                  </a:cubicBezTo>
                  <a:cubicBezTo>
                    <a:pt x="14" y="6"/>
                    <a:pt x="10" y="0"/>
                    <a:pt x="0" y="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54" name="i$ļíḑe"/>
            <p:cNvSpPr/>
            <p:nvPr/>
          </p:nvSpPr>
          <p:spPr bwMode="auto">
            <a:xfrm>
              <a:off x="11361" y="5521"/>
              <a:ext cx="38" cy="81"/>
            </a:xfrm>
            <a:custGeom>
              <a:avLst/>
              <a:gdLst/>
              <a:ahLst/>
              <a:cxnLst>
                <a:cxn ang="0">
                  <a:pos x="3" y="5"/>
                </a:cxn>
                <a:cxn ang="0">
                  <a:pos x="10" y="0"/>
                </a:cxn>
                <a:cxn ang="0">
                  <a:pos x="12" y="5"/>
                </a:cxn>
                <a:cxn ang="0">
                  <a:pos x="8" y="23"/>
                </a:cxn>
                <a:cxn ang="0">
                  <a:pos x="0" y="6"/>
                </a:cxn>
                <a:cxn ang="0">
                  <a:pos x="3" y="5"/>
                </a:cxn>
              </a:cxnLst>
              <a:rect l="0" t="0" r="r" b="b"/>
              <a:pathLst>
                <a:path w="12" h="23">
                  <a:moveTo>
                    <a:pt x="3" y="5"/>
                  </a:moveTo>
                  <a:cubicBezTo>
                    <a:pt x="6" y="5"/>
                    <a:pt x="8" y="1"/>
                    <a:pt x="10" y="0"/>
                  </a:cubicBezTo>
                  <a:cubicBezTo>
                    <a:pt x="10" y="3"/>
                    <a:pt x="11" y="5"/>
                    <a:pt x="12" y="5"/>
                  </a:cubicBezTo>
                  <a:cubicBezTo>
                    <a:pt x="11" y="11"/>
                    <a:pt x="10" y="20"/>
                    <a:pt x="8" y="23"/>
                  </a:cubicBezTo>
                  <a:cubicBezTo>
                    <a:pt x="4" y="22"/>
                    <a:pt x="2" y="9"/>
                    <a:pt x="0" y="6"/>
                  </a:cubicBezTo>
                  <a:cubicBezTo>
                    <a:pt x="1" y="6"/>
                    <a:pt x="2" y="5"/>
                    <a:pt x="3" y="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55" name="îšḻïďe"/>
            <p:cNvSpPr/>
            <p:nvPr/>
          </p:nvSpPr>
          <p:spPr bwMode="auto">
            <a:xfrm>
              <a:off x="11353" y="5610"/>
              <a:ext cx="61" cy="119"/>
            </a:xfrm>
            <a:custGeom>
              <a:avLst/>
              <a:gdLst/>
              <a:ahLst/>
              <a:cxnLst>
                <a:cxn ang="0">
                  <a:pos x="5" y="15"/>
                </a:cxn>
                <a:cxn ang="0">
                  <a:pos x="0" y="6"/>
                </a:cxn>
                <a:cxn ang="0">
                  <a:pos x="9" y="0"/>
                </a:cxn>
                <a:cxn ang="0">
                  <a:pos x="15" y="3"/>
                </a:cxn>
                <a:cxn ang="0">
                  <a:pos x="18" y="21"/>
                </a:cxn>
                <a:cxn ang="0">
                  <a:pos x="6" y="33"/>
                </a:cxn>
                <a:cxn ang="0">
                  <a:pos x="2" y="24"/>
                </a:cxn>
                <a:cxn ang="0">
                  <a:pos x="5" y="15"/>
                </a:cxn>
              </a:cxnLst>
              <a:rect l="0" t="0" r="r" b="b"/>
              <a:pathLst>
                <a:path w="19" h="33">
                  <a:moveTo>
                    <a:pt x="5" y="15"/>
                  </a:moveTo>
                  <a:cubicBezTo>
                    <a:pt x="5" y="12"/>
                    <a:pt x="1" y="9"/>
                    <a:pt x="0" y="6"/>
                  </a:cubicBezTo>
                  <a:cubicBezTo>
                    <a:pt x="5" y="4"/>
                    <a:pt x="5" y="0"/>
                    <a:pt x="9" y="0"/>
                  </a:cubicBezTo>
                  <a:cubicBezTo>
                    <a:pt x="13" y="0"/>
                    <a:pt x="14" y="3"/>
                    <a:pt x="15" y="3"/>
                  </a:cubicBezTo>
                  <a:cubicBezTo>
                    <a:pt x="19" y="10"/>
                    <a:pt x="18" y="14"/>
                    <a:pt x="18" y="21"/>
                  </a:cubicBezTo>
                  <a:cubicBezTo>
                    <a:pt x="18" y="27"/>
                    <a:pt x="10" y="33"/>
                    <a:pt x="6" y="33"/>
                  </a:cubicBezTo>
                  <a:cubicBezTo>
                    <a:pt x="2" y="33"/>
                    <a:pt x="2" y="27"/>
                    <a:pt x="2" y="24"/>
                  </a:cubicBezTo>
                  <a:cubicBezTo>
                    <a:pt x="2" y="20"/>
                    <a:pt x="5" y="18"/>
                    <a:pt x="5" y="1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56" name="ïṥlîḋé"/>
            <p:cNvSpPr/>
            <p:nvPr/>
          </p:nvSpPr>
          <p:spPr bwMode="auto">
            <a:xfrm>
              <a:off x="11124" y="5683"/>
              <a:ext cx="31" cy="26"/>
            </a:xfrm>
            <a:custGeom>
              <a:avLst/>
              <a:gdLst/>
              <a:ahLst/>
              <a:cxnLst>
                <a:cxn ang="0">
                  <a:pos x="9" y="5"/>
                </a:cxn>
                <a:cxn ang="0">
                  <a:pos x="6" y="7"/>
                </a:cxn>
                <a:cxn ang="0">
                  <a:pos x="0" y="3"/>
                </a:cxn>
                <a:cxn ang="0">
                  <a:pos x="7" y="0"/>
                </a:cxn>
                <a:cxn ang="0">
                  <a:pos x="9" y="5"/>
                </a:cxn>
              </a:cxnLst>
              <a:rect l="0" t="0" r="r" b="b"/>
              <a:pathLst>
                <a:path w="9" h="7">
                  <a:moveTo>
                    <a:pt x="9" y="5"/>
                  </a:moveTo>
                  <a:cubicBezTo>
                    <a:pt x="9" y="6"/>
                    <a:pt x="7" y="7"/>
                    <a:pt x="6" y="7"/>
                  </a:cubicBezTo>
                  <a:cubicBezTo>
                    <a:pt x="4" y="7"/>
                    <a:pt x="1" y="3"/>
                    <a:pt x="0" y="3"/>
                  </a:cubicBezTo>
                  <a:cubicBezTo>
                    <a:pt x="3" y="2"/>
                    <a:pt x="5" y="0"/>
                    <a:pt x="7" y="0"/>
                  </a:cubicBezTo>
                  <a:cubicBezTo>
                    <a:pt x="7" y="1"/>
                    <a:pt x="9" y="3"/>
                    <a:pt x="9" y="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57" name="íSľiḋé"/>
            <p:cNvSpPr/>
            <p:nvPr/>
          </p:nvSpPr>
          <p:spPr bwMode="auto">
            <a:xfrm>
              <a:off x="11418" y="4777"/>
              <a:ext cx="38" cy="51"/>
            </a:xfrm>
            <a:custGeom>
              <a:avLst/>
              <a:gdLst/>
              <a:ahLst/>
              <a:cxnLst>
                <a:cxn ang="0">
                  <a:pos x="11" y="10"/>
                </a:cxn>
                <a:cxn ang="0">
                  <a:pos x="0" y="5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12" y="9"/>
                </a:cxn>
                <a:cxn ang="0">
                  <a:pos x="11" y="14"/>
                </a:cxn>
                <a:cxn ang="0">
                  <a:pos x="11" y="10"/>
                </a:cxn>
              </a:cxnLst>
              <a:rect l="0" t="0" r="r" b="b"/>
              <a:pathLst>
                <a:path w="12" h="14">
                  <a:moveTo>
                    <a:pt x="11" y="10"/>
                  </a:moveTo>
                  <a:cubicBezTo>
                    <a:pt x="5" y="10"/>
                    <a:pt x="0" y="9"/>
                    <a:pt x="0" y="5"/>
                  </a:cubicBezTo>
                  <a:cubicBezTo>
                    <a:pt x="0" y="3"/>
                    <a:pt x="0" y="2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6"/>
                    <a:pt x="12" y="5"/>
                    <a:pt x="12" y="9"/>
                  </a:cubicBezTo>
                  <a:cubicBezTo>
                    <a:pt x="12" y="13"/>
                    <a:pt x="11" y="12"/>
                    <a:pt x="11" y="14"/>
                  </a:cubicBezTo>
                  <a:cubicBezTo>
                    <a:pt x="11" y="13"/>
                    <a:pt x="11" y="12"/>
                    <a:pt x="11" y="1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58" name="íślíḋe"/>
            <p:cNvSpPr/>
            <p:nvPr/>
          </p:nvSpPr>
          <p:spPr bwMode="auto">
            <a:xfrm>
              <a:off x="11740" y="4615"/>
              <a:ext cx="38" cy="64"/>
            </a:xfrm>
            <a:custGeom>
              <a:avLst/>
              <a:gdLst/>
              <a:ahLst/>
              <a:cxnLst>
                <a:cxn ang="0">
                  <a:pos x="8" y="6"/>
                </a:cxn>
                <a:cxn ang="0">
                  <a:pos x="1" y="17"/>
                </a:cxn>
                <a:cxn ang="0">
                  <a:pos x="1" y="11"/>
                </a:cxn>
                <a:cxn ang="0">
                  <a:pos x="11" y="0"/>
                </a:cxn>
                <a:cxn ang="0">
                  <a:pos x="8" y="6"/>
                </a:cxn>
              </a:cxnLst>
              <a:rect l="0" t="0" r="r" b="b"/>
              <a:pathLst>
                <a:path w="11" h="17">
                  <a:moveTo>
                    <a:pt x="8" y="6"/>
                  </a:moveTo>
                  <a:cubicBezTo>
                    <a:pt x="8" y="11"/>
                    <a:pt x="4" y="13"/>
                    <a:pt x="1" y="17"/>
                  </a:cubicBezTo>
                  <a:cubicBezTo>
                    <a:pt x="0" y="15"/>
                    <a:pt x="1" y="14"/>
                    <a:pt x="1" y="11"/>
                  </a:cubicBezTo>
                  <a:cubicBezTo>
                    <a:pt x="1" y="9"/>
                    <a:pt x="3" y="1"/>
                    <a:pt x="11" y="0"/>
                  </a:cubicBezTo>
                  <a:cubicBezTo>
                    <a:pt x="10" y="2"/>
                    <a:pt x="8" y="4"/>
                    <a:pt x="8" y="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59" name="ïṥ1íḋé"/>
            <p:cNvSpPr/>
            <p:nvPr/>
          </p:nvSpPr>
          <p:spPr bwMode="auto">
            <a:xfrm>
              <a:off x="11889" y="4538"/>
              <a:ext cx="50" cy="72"/>
            </a:xfrm>
            <a:custGeom>
              <a:avLst/>
              <a:gdLst/>
              <a:ahLst/>
              <a:cxnLst>
                <a:cxn ang="0">
                  <a:pos x="12" y="10"/>
                </a:cxn>
                <a:cxn ang="0">
                  <a:pos x="12" y="16"/>
                </a:cxn>
                <a:cxn ang="0">
                  <a:pos x="5" y="20"/>
                </a:cxn>
                <a:cxn ang="0">
                  <a:pos x="0" y="13"/>
                </a:cxn>
                <a:cxn ang="0">
                  <a:pos x="10" y="10"/>
                </a:cxn>
                <a:cxn ang="0">
                  <a:pos x="7" y="5"/>
                </a:cxn>
                <a:cxn ang="0">
                  <a:pos x="11" y="0"/>
                </a:cxn>
                <a:cxn ang="0">
                  <a:pos x="16" y="5"/>
                </a:cxn>
                <a:cxn ang="0">
                  <a:pos x="12" y="10"/>
                </a:cxn>
              </a:cxnLst>
              <a:rect l="0" t="0" r="r" b="b"/>
              <a:pathLst>
                <a:path w="16" h="20">
                  <a:moveTo>
                    <a:pt x="12" y="10"/>
                  </a:moveTo>
                  <a:cubicBezTo>
                    <a:pt x="12" y="12"/>
                    <a:pt x="12" y="14"/>
                    <a:pt x="12" y="16"/>
                  </a:cubicBezTo>
                  <a:cubicBezTo>
                    <a:pt x="12" y="17"/>
                    <a:pt x="6" y="20"/>
                    <a:pt x="5" y="20"/>
                  </a:cubicBezTo>
                  <a:cubicBezTo>
                    <a:pt x="1" y="20"/>
                    <a:pt x="0" y="16"/>
                    <a:pt x="0" y="13"/>
                  </a:cubicBezTo>
                  <a:cubicBezTo>
                    <a:pt x="4" y="13"/>
                    <a:pt x="6" y="10"/>
                    <a:pt x="10" y="10"/>
                  </a:cubicBezTo>
                  <a:cubicBezTo>
                    <a:pt x="9" y="8"/>
                    <a:pt x="7" y="7"/>
                    <a:pt x="7" y="5"/>
                  </a:cubicBezTo>
                  <a:cubicBezTo>
                    <a:pt x="7" y="2"/>
                    <a:pt x="11" y="0"/>
                    <a:pt x="11" y="0"/>
                  </a:cubicBezTo>
                  <a:cubicBezTo>
                    <a:pt x="13" y="3"/>
                    <a:pt x="14" y="4"/>
                    <a:pt x="16" y="5"/>
                  </a:cubicBezTo>
                  <a:cubicBezTo>
                    <a:pt x="15" y="7"/>
                    <a:pt x="13" y="10"/>
                    <a:pt x="12" y="1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60" name="iŝlîḑé"/>
            <p:cNvSpPr/>
            <p:nvPr/>
          </p:nvSpPr>
          <p:spPr bwMode="auto">
            <a:xfrm>
              <a:off x="16272" y="7580"/>
              <a:ext cx="818" cy="472"/>
            </a:xfrm>
            <a:custGeom>
              <a:avLst/>
              <a:gdLst/>
              <a:ahLst/>
              <a:cxnLst>
                <a:cxn ang="0">
                  <a:pos x="128" y="28"/>
                </a:cxn>
                <a:cxn ang="0">
                  <a:pos x="160" y="39"/>
                </a:cxn>
                <a:cxn ang="0">
                  <a:pos x="173" y="45"/>
                </a:cxn>
                <a:cxn ang="0">
                  <a:pos x="179" y="49"/>
                </a:cxn>
                <a:cxn ang="0">
                  <a:pos x="203" y="71"/>
                </a:cxn>
                <a:cxn ang="0">
                  <a:pos x="217" y="78"/>
                </a:cxn>
                <a:cxn ang="0">
                  <a:pos x="208" y="85"/>
                </a:cxn>
                <a:cxn ang="0">
                  <a:pos x="217" y="96"/>
                </a:cxn>
                <a:cxn ang="0">
                  <a:pos x="224" y="108"/>
                </a:cxn>
                <a:cxn ang="0">
                  <a:pos x="233" y="113"/>
                </a:cxn>
                <a:cxn ang="0">
                  <a:pos x="237" y="118"/>
                </a:cxn>
                <a:cxn ang="0">
                  <a:pos x="242" y="119"/>
                </a:cxn>
                <a:cxn ang="0">
                  <a:pos x="247" y="124"/>
                </a:cxn>
                <a:cxn ang="0">
                  <a:pos x="255" y="126"/>
                </a:cxn>
                <a:cxn ang="0">
                  <a:pos x="250" y="133"/>
                </a:cxn>
                <a:cxn ang="0">
                  <a:pos x="247" y="133"/>
                </a:cxn>
                <a:cxn ang="0">
                  <a:pos x="239" y="127"/>
                </a:cxn>
                <a:cxn ang="0">
                  <a:pos x="227" y="127"/>
                </a:cxn>
                <a:cxn ang="0">
                  <a:pos x="210" y="116"/>
                </a:cxn>
                <a:cxn ang="0">
                  <a:pos x="206" y="113"/>
                </a:cxn>
                <a:cxn ang="0">
                  <a:pos x="175" y="92"/>
                </a:cxn>
                <a:cxn ang="0">
                  <a:pos x="158" y="103"/>
                </a:cxn>
                <a:cxn ang="0">
                  <a:pos x="156" y="113"/>
                </a:cxn>
                <a:cxn ang="0">
                  <a:pos x="139" y="113"/>
                </a:cxn>
                <a:cxn ang="0">
                  <a:pos x="113" y="100"/>
                </a:cxn>
                <a:cxn ang="0">
                  <a:pos x="107" y="102"/>
                </a:cxn>
                <a:cxn ang="0">
                  <a:pos x="98" y="102"/>
                </a:cxn>
                <a:cxn ang="0">
                  <a:pos x="90" y="99"/>
                </a:cxn>
                <a:cxn ang="0">
                  <a:pos x="101" y="90"/>
                </a:cxn>
                <a:cxn ang="0">
                  <a:pos x="96" y="71"/>
                </a:cxn>
                <a:cxn ang="0">
                  <a:pos x="77" y="59"/>
                </a:cxn>
                <a:cxn ang="0">
                  <a:pos x="53" y="54"/>
                </a:cxn>
                <a:cxn ang="0">
                  <a:pos x="37" y="45"/>
                </a:cxn>
                <a:cxn ang="0">
                  <a:pos x="37" y="41"/>
                </a:cxn>
                <a:cxn ang="0">
                  <a:pos x="30" y="49"/>
                </a:cxn>
                <a:cxn ang="0">
                  <a:pos x="26" y="48"/>
                </a:cxn>
                <a:cxn ang="0">
                  <a:pos x="24" y="38"/>
                </a:cxn>
                <a:cxn ang="0">
                  <a:pos x="16" y="33"/>
                </a:cxn>
                <a:cxn ang="0">
                  <a:pos x="38" y="25"/>
                </a:cxn>
                <a:cxn ang="0">
                  <a:pos x="35" y="25"/>
                </a:cxn>
                <a:cxn ang="0">
                  <a:pos x="23" y="27"/>
                </a:cxn>
                <a:cxn ang="0">
                  <a:pos x="16" y="26"/>
                </a:cxn>
                <a:cxn ang="0">
                  <a:pos x="14" y="22"/>
                </a:cxn>
                <a:cxn ang="0">
                  <a:pos x="0" y="12"/>
                </a:cxn>
                <a:cxn ang="0">
                  <a:pos x="6" y="8"/>
                </a:cxn>
                <a:cxn ang="0">
                  <a:pos x="23" y="0"/>
                </a:cxn>
                <a:cxn ang="0">
                  <a:pos x="44" y="9"/>
                </a:cxn>
                <a:cxn ang="0">
                  <a:pos x="44" y="25"/>
                </a:cxn>
                <a:cxn ang="0">
                  <a:pos x="50" y="29"/>
                </a:cxn>
                <a:cxn ang="0">
                  <a:pos x="59" y="38"/>
                </a:cxn>
                <a:cxn ang="0">
                  <a:pos x="67" y="30"/>
                </a:cxn>
                <a:cxn ang="0">
                  <a:pos x="78" y="25"/>
                </a:cxn>
                <a:cxn ang="0">
                  <a:pos x="92" y="14"/>
                </a:cxn>
                <a:cxn ang="0">
                  <a:pos x="98" y="17"/>
                </a:cxn>
                <a:cxn ang="0">
                  <a:pos x="109" y="25"/>
                </a:cxn>
                <a:cxn ang="0">
                  <a:pos x="121" y="25"/>
                </a:cxn>
                <a:cxn ang="0">
                  <a:pos x="130" y="29"/>
                </a:cxn>
                <a:cxn ang="0">
                  <a:pos x="130" y="30"/>
                </a:cxn>
                <a:cxn ang="0">
                  <a:pos x="128" y="28"/>
                </a:cxn>
              </a:cxnLst>
              <a:rect l="0" t="0" r="r" b="b"/>
              <a:pathLst>
                <a:path w="255" h="133">
                  <a:moveTo>
                    <a:pt x="128" y="28"/>
                  </a:moveTo>
                  <a:cubicBezTo>
                    <a:pt x="133" y="33"/>
                    <a:pt x="149" y="39"/>
                    <a:pt x="160" y="39"/>
                  </a:cubicBezTo>
                  <a:cubicBezTo>
                    <a:pt x="165" y="39"/>
                    <a:pt x="168" y="45"/>
                    <a:pt x="173" y="45"/>
                  </a:cubicBezTo>
                  <a:cubicBezTo>
                    <a:pt x="173" y="48"/>
                    <a:pt x="176" y="49"/>
                    <a:pt x="179" y="49"/>
                  </a:cubicBezTo>
                  <a:cubicBezTo>
                    <a:pt x="193" y="54"/>
                    <a:pt x="192" y="66"/>
                    <a:pt x="203" y="71"/>
                  </a:cubicBezTo>
                  <a:cubicBezTo>
                    <a:pt x="207" y="73"/>
                    <a:pt x="217" y="68"/>
                    <a:pt x="217" y="78"/>
                  </a:cubicBezTo>
                  <a:cubicBezTo>
                    <a:pt x="217" y="83"/>
                    <a:pt x="208" y="81"/>
                    <a:pt x="208" y="85"/>
                  </a:cubicBezTo>
                  <a:cubicBezTo>
                    <a:pt x="208" y="87"/>
                    <a:pt x="216" y="95"/>
                    <a:pt x="217" y="96"/>
                  </a:cubicBezTo>
                  <a:cubicBezTo>
                    <a:pt x="221" y="100"/>
                    <a:pt x="220" y="103"/>
                    <a:pt x="224" y="108"/>
                  </a:cubicBezTo>
                  <a:cubicBezTo>
                    <a:pt x="225" y="111"/>
                    <a:pt x="230" y="113"/>
                    <a:pt x="233" y="113"/>
                  </a:cubicBezTo>
                  <a:cubicBezTo>
                    <a:pt x="235" y="113"/>
                    <a:pt x="236" y="116"/>
                    <a:pt x="237" y="118"/>
                  </a:cubicBezTo>
                  <a:cubicBezTo>
                    <a:pt x="238" y="120"/>
                    <a:pt x="240" y="118"/>
                    <a:pt x="242" y="119"/>
                  </a:cubicBezTo>
                  <a:cubicBezTo>
                    <a:pt x="245" y="119"/>
                    <a:pt x="246" y="122"/>
                    <a:pt x="247" y="124"/>
                  </a:cubicBezTo>
                  <a:cubicBezTo>
                    <a:pt x="247" y="126"/>
                    <a:pt x="254" y="125"/>
                    <a:pt x="255" y="126"/>
                  </a:cubicBezTo>
                  <a:cubicBezTo>
                    <a:pt x="253" y="127"/>
                    <a:pt x="250" y="130"/>
                    <a:pt x="250" y="133"/>
                  </a:cubicBezTo>
                  <a:cubicBezTo>
                    <a:pt x="249" y="133"/>
                    <a:pt x="248" y="133"/>
                    <a:pt x="247" y="133"/>
                  </a:cubicBezTo>
                  <a:cubicBezTo>
                    <a:pt x="246" y="133"/>
                    <a:pt x="240" y="128"/>
                    <a:pt x="239" y="127"/>
                  </a:cubicBezTo>
                  <a:cubicBezTo>
                    <a:pt x="227" y="127"/>
                    <a:pt x="227" y="127"/>
                    <a:pt x="227" y="127"/>
                  </a:cubicBezTo>
                  <a:cubicBezTo>
                    <a:pt x="221" y="126"/>
                    <a:pt x="210" y="121"/>
                    <a:pt x="210" y="116"/>
                  </a:cubicBezTo>
                  <a:cubicBezTo>
                    <a:pt x="210" y="115"/>
                    <a:pt x="207" y="114"/>
                    <a:pt x="206" y="113"/>
                  </a:cubicBezTo>
                  <a:cubicBezTo>
                    <a:pt x="197" y="104"/>
                    <a:pt x="189" y="92"/>
                    <a:pt x="175" y="92"/>
                  </a:cubicBezTo>
                  <a:cubicBezTo>
                    <a:pt x="164" y="92"/>
                    <a:pt x="165" y="100"/>
                    <a:pt x="158" y="103"/>
                  </a:cubicBezTo>
                  <a:cubicBezTo>
                    <a:pt x="160" y="108"/>
                    <a:pt x="156" y="110"/>
                    <a:pt x="156" y="113"/>
                  </a:cubicBezTo>
                  <a:cubicBezTo>
                    <a:pt x="146" y="113"/>
                    <a:pt x="144" y="113"/>
                    <a:pt x="139" y="113"/>
                  </a:cubicBezTo>
                  <a:cubicBezTo>
                    <a:pt x="128" y="113"/>
                    <a:pt x="125" y="100"/>
                    <a:pt x="113" y="100"/>
                  </a:cubicBezTo>
                  <a:cubicBezTo>
                    <a:pt x="112" y="100"/>
                    <a:pt x="107" y="100"/>
                    <a:pt x="107" y="102"/>
                  </a:cubicBezTo>
                  <a:cubicBezTo>
                    <a:pt x="98" y="102"/>
                    <a:pt x="98" y="102"/>
                    <a:pt x="98" y="102"/>
                  </a:cubicBezTo>
                  <a:cubicBezTo>
                    <a:pt x="94" y="102"/>
                    <a:pt x="90" y="102"/>
                    <a:pt x="90" y="99"/>
                  </a:cubicBezTo>
                  <a:cubicBezTo>
                    <a:pt x="90" y="93"/>
                    <a:pt x="99" y="91"/>
                    <a:pt x="101" y="90"/>
                  </a:cubicBezTo>
                  <a:cubicBezTo>
                    <a:pt x="95" y="84"/>
                    <a:pt x="98" y="78"/>
                    <a:pt x="96" y="71"/>
                  </a:cubicBezTo>
                  <a:cubicBezTo>
                    <a:pt x="94" y="66"/>
                    <a:pt x="82" y="61"/>
                    <a:pt x="77" y="59"/>
                  </a:cubicBezTo>
                  <a:cubicBezTo>
                    <a:pt x="72" y="56"/>
                    <a:pt x="60" y="54"/>
                    <a:pt x="53" y="54"/>
                  </a:cubicBezTo>
                  <a:cubicBezTo>
                    <a:pt x="47" y="54"/>
                    <a:pt x="44" y="43"/>
                    <a:pt x="37" y="45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6" y="44"/>
                    <a:pt x="34" y="49"/>
                    <a:pt x="30" y="49"/>
                  </a:cubicBezTo>
                  <a:cubicBezTo>
                    <a:pt x="29" y="49"/>
                    <a:pt x="26" y="49"/>
                    <a:pt x="26" y="48"/>
                  </a:cubicBezTo>
                  <a:cubicBezTo>
                    <a:pt x="24" y="43"/>
                    <a:pt x="26" y="41"/>
                    <a:pt x="24" y="38"/>
                  </a:cubicBezTo>
                  <a:cubicBezTo>
                    <a:pt x="22" y="34"/>
                    <a:pt x="17" y="36"/>
                    <a:pt x="16" y="33"/>
                  </a:cubicBezTo>
                  <a:cubicBezTo>
                    <a:pt x="22" y="29"/>
                    <a:pt x="35" y="30"/>
                    <a:pt x="38" y="25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0" y="26"/>
                    <a:pt x="27" y="27"/>
                    <a:pt x="23" y="27"/>
                  </a:cubicBezTo>
                  <a:cubicBezTo>
                    <a:pt x="20" y="27"/>
                    <a:pt x="19" y="26"/>
                    <a:pt x="16" y="26"/>
                  </a:cubicBezTo>
                  <a:cubicBezTo>
                    <a:pt x="15" y="25"/>
                    <a:pt x="14" y="23"/>
                    <a:pt x="14" y="22"/>
                  </a:cubicBezTo>
                  <a:cubicBezTo>
                    <a:pt x="11" y="15"/>
                    <a:pt x="0" y="18"/>
                    <a:pt x="0" y="12"/>
                  </a:cubicBezTo>
                  <a:cubicBezTo>
                    <a:pt x="0" y="9"/>
                    <a:pt x="4" y="8"/>
                    <a:pt x="6" y="8"/>
                  </a:cubicBezTo>
                  <a:cubicBezTo>
                    <a:pt x="12" y="8"/>
                    <a:pt x="15" y="0"/>
                    <a:pt x="23" y="0"/>
                  </a:cubicBezTo>
                  <a:cubicBezTo>
                    <a:pt x="30" y="0"/>
                    <a:pt x="36" y="7"/>
                    <a:pt x="44" y="9"/>
                  </a:cubicBezTo>
                  <a:cubicBezTo>
                    <a:pt x="44" y="15"/>
                    <a:pt x="44" y="22"/>
                    <a:pt x="44" y="25"/>
                  </a:cubicBezTo>
                  <a:cubicBezTo>
                    <a:pt x="44" y="27"/>
                    <a:pt x="46" y="29"/>
                    <a:pt x="50" y="29"/>
                  </a:cubicBezTo>
                  <a:cubicBezTo>
                    <a:pt x="50" y="31"/>
                    <a:pt x="56" y="38"/>
                    <a:pt x="59" y="38"/>
                  </a:cubicBezTo>
                  <a:cubicBezTo>
                    <a:pt x="62" y="38"/>
                    <a:pt x="66" y="31"/>
                    <a:pt x="67" y="30"/>
                  </a:cubicBezTo>
                  <a:cubicBezTo>
                    <a:pt x="71" y="27"/>
                    <a:pt x="71" y="26"/>
                    <a:pt x="78" y="25"/>
                  </a:cubicBezTo>
                  <a:cubicBezTo>
                    <a:pt x="82" y="23"/>
                    <a:pt x="87" y="15"/>
                    <a:pt x="92" y="14"/>
                  </a:cubicBezTo>
                  <a:cubicBezTo>
                    <a:pt x="93" y="17"/>
                    <a:pt x="96" y="16"/>
                    <a:pt x="98" y="17"/>
                  </a:cubicBezTo>
                  <a:cubicBezTo>
                    <a:pt x="103" y="18"/>
                    <a:pt x="106" y="24"/>
                    <a:pt x="109" y="25"/>
                  </a:cubicBezTo>
                  <a:cubicBezTo>
                    <a:pt x="121" y="25"/>
                    <a:pt x="121" y="25"/>
                    <a:pt x="121" y="25"/>
                  </a:cubicBezTo>
                  <a:cubicBezTo>
                    <a:pt x="123" y="27"/>
                    <a:pt x="128" y="29"/>
                    <a:pt x="130" y="29"/>
                  </a:cubicBezTo>
                  <a:cubicBezTo>
                    <a:pt x="130" y="30"/>
                    <a:pt x="130" y="30"/>
                    <a:pt x="130" y="30"/>
                  </a:cubicBezTo>
                  <a:lnTo>
                    <a:pt x="128" y="2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61" name="îṥ1ïḍè"/>
            <p:cNvSpPr/>
            <p:nvPr/>
          </p:nvSpPr>
          <p:spPr bwMode="auto">
            <a:xfrm>
              <a:off x="16406" y="7818"/>
              <a:ext cx="27" cy="68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8" y="5"/>
                </a:cxn>
                <a:cxn ang="0">
                  <a:pos x="5" y="9"/>
                </a:cxn>
                <a:cxn ang="0">
                  <a:pos x="2" y="19"/>
                </a:cxn>
                <a:cxn ang="0">
                  <a:pos x="0" y="15"/>
                </a:cxn>
                <a:cxn ang="0">
                  <a:pos x="4" y="8"/>
                </a:cxn>
                <a:cxn ang="0">
                  <a:pos x="7" y="0"/>
                </a:cxn>
              </a:cxnLst>
              <a:rect l="0" t="0" r="r" b="b"/>
              <a:pathLst>
                <a:path w="8" h="19">
                  <a:moveTo>
                    <a:pt x="7" y="0"/>
                  </a:moveTo>
                  <a:cubicBezTo>
                    <a:pt x="7" y="4"/>
                    <a:pt x="8" y="2"/>
                    <a:pt x="8" y="5"/>
                  </a:cubicBezTo>
                  <a:cubicBezTo>
                    <a:pt x="8" y="8"/>
                    <a:pt x="7" y="9"/>
                    <a:pt x="5" y="9"/>
                  </a:cubicBezTo>
                  <a:cubicBezTo>
                    <a:pt x="5" y="14"/>
                    <a:pt x="6" y="19"/>
                    <a:pt x="2" y="19"/>
                  </a:cubicBezTo>
                  <a:cubicBezTo>
                    <a:pt x="1" y="19"/>
                    <a:pt x="0" y="16"/>
                    <a:pt x="0" y="15"/>
                  </a:cubicBezTo>
                  <a:cubicBezTo>
                    <a:pt x="0" y="11"/>
                    <a:pt x="4" y="10"/>
                    <a:pt x="4" y="8"/>
                  </a:cubicBezTo>
                  <a:cubicBezTo>
                    <a:pt x="4" y="4"/>
                    <a:pt x="3" y="0"/>
                    <a:pt x="7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62" name="íṥļïḓè"/>
            <p:cNvSpPr/>
            <p:nvPr/>
          </p:nvSpPr>
          <p:spPr bwMode="auto">
            <a:xfrm>
              <a:off x="16995" y="7754"/>
              <a:ext cx="157" cy="102"/>
            </a:xfrm>
            <a:custGeom>
              <a:avLst/>
              <a:gdLst/>
              <a:ahLst/>
              <a:cxnLst>
                <a:cxn ang="0">
                  <a:pos x="13" y="27"/>
                </a:cxn>
                <a:cxn ang="0">
                  <a:pos x="0" y="18"/>
                </a:cxn>
                <a:cxn ang="0">
                  <a:pos x="13" y="18"/>
                </a:cxn>
                <a:cxn ang="0">
                  <a:pos x="18" y="17"/>
                </a:cxn>
                <a:cxn ang="0">
                  <a:pos x="35" y="13"/>
                </a:cxn>
                <a:cxn ang="0">
                  <a:pos x="45" y="0"/>
                </a:cxn>
                <a:cxn ang="0">
                  <a:pos x="49" y="7"/>
                </a:cxn>
                <a:cxn ang="0">
                  <a:pos x="40" y="22"/>
                </a:cxn>
                <a:cxn ang="0">
                  <a:pos x="19" y="29"/>
                </a:cxn>
                <a:cxn ang="0">
                  <a:pos x="11" y="25"/>
                </a:cxn>
                <a:cxn ang="0">
                  <a:pos x="13" y="27"/>
                </a:cxn>
              </a:cxnLst>
              <a:rect l="0" t="0" r="r" b="b"/>
              <a:pathLst>
                <a:path w="49" h="29">
                  <a:moveTo>
                    <a:pt x="13" y="27"/>
                  </a:moveTo>
                  <a:cubicBezTo>
                    <a:pt x="9" y="22"/>
                    <a:pt x="1" y="24"/>
                    <a:pt x="0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18"/>
                    <a:pt x="18" y="17"/>
                    <a:pt x="18" y="17"/>
                  </a:cubicBezTo>
                  <a:cubicBezTo>
                    <a:pt x="25" y="14"/>
                    <a:pt x="31" y="15"/>
                    <a:pt x="35" y="13"/>
                  </a:cubicBezTo>
                  <a:cubicBezTo>
                    <a:pt x="41" y="10"/>
                    <a:pt x="39" y="0"/>
                    <a:pt x="45" y="0"/>
                  </a:cubicBezTo>
                  <a:cubicBezTo>
                    <a:pt x="48" y="0"/>
                    <a:pt x="49" y="4"/>
                    <a:pt x="49" y="7"/>
                  </a:cubicBezTo>
                  <a:cubicBezTo>
                    <a:pt x="49" y="16"/>
                    <a:pt x="40" y="14"/>
                    <a:pt x="40" y="22"/>
                  </a:cubicBezTo>
                  <a:cubicBezTo>
                    <a:pt x="32" y="24"/>
                    <a:pt x="28" y="29"/>
                    <a:pt x="19" y="29"/>
                  </a:cubicBezTo>
                  <a:cubicBezTo>
                    <a:pt x="17" y="29"/>
                    <a:pt x="11" y="26"/>
                    <a:pt x="11" y="25"/>
                  </a:cubicBezTo>
                  <a:lnTo>
                    <a:pt x="13" y="2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63" name="ïsḻiḋe"/>
            <p:cNvSpPr/>
            <p:nvPr/>
          </p:nvSpPr>
          <p:spPr bwMode="auto">
            <a:xfrm>
              <a:off x="17102" y="7682"/>
              <a:ext cx="84" cy="94"/>
            </a:xfrm>
            <a:custGeom>
              <a:avLst/>
              <a:gdLst/>
              <a:ahLst/>
              <a:cxnLst>
                <a:cxn ang="0">
                  <a:pos x="23" y="25"/>
                </a:cxn>
                <a:cxn ang="0">
                  <a:pos x="19" y="17"/>
                </a:cxn>
                <a:cxn ang="0">
                  <a:pos x="8" y="6"/>
                </a:cxn>
                <a:cxn ang="0">
                  <a:pos x="0" y="0"/>
                </a:cxn>
                <a:cxn ang="0">
                  <a:pos x="18" y="13"/>
                </a:cxn>
                <a:cxn ang="0">
                  <a:pos x="26" y="22"/>
                </a:cxn>
                <a:cxn ang="0">
                  <a:pos x="26" y="25"/>
                </a:cxn>
                <a:cxn ang="0">
                  <a:pos x="23" y="25"/>
                </a:cxn>
              </a:cxnLst>
              <a:rect l="0" t="0" r="r" b="b"/>
              <a:pathLst>
                <a:path w="26" h="26">
                  <a:moveTo>
                    <a:pt x="23" y="25"/>
                  </a:moveTo>
                  <a:cubicBezTo>
                    <a:pt x="18" y="24"/>
                    <a:pt x="18" y="21"/>
                    <a:pt x="19" y="17"/>
                  </a:cubicBezTo>
                  <a:cubicBezTo>
                    <a:pt x="13" y="14"/>
                    <a:pt x="14" y="9"/>
                    <a:pt x="8" y="6"/>
                  </a:cubicBezTo>
                  <a:cubicBezTo>
                    <a:pt x="5" y="4"/>
                    <a:pt x="2" y="4"/>
                    <a:pt x="0" y="0"/>
                  </a:cubicBezTo>
                  <a:cubicBezTo>
                    <a:pt x="9" y="3"/>
                    <a:pt x="13" y="8"/>
                    <a:pt x="18" y="13"/>
                  </a:cubicBezTo>
                  <a:cubicBezTo>
                    <a:pt x="21" y="17"/>
                    <a:pt x="26" y="16"/>
                    <a:pt x="26" y="22"/>
                  </a:cubicBezTo>
                  <a:cubicBezTo>
                    <a:pt x="26" y="23"/>
                    <a:pt x="26" y="24"/>
                    <a:pt x="26" y="25"/>
                  </a:cubicBezTo>
                  <a:cubicBezTo>
                    <a:pt x="25" y="25"/>
                    <a:pt x="24" y="26"/>
                    <a:pt x="23" y="2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64" name="ïsļïḋè"/>
            <p:cNvSpPr/>
            <p:nvPr/>
          </p:nvSpPr>
          <p:spPr bwMode="auto">
            <a:xfrm>
              <a:off x="17247" y="7814"/>
              <a:ext cx="42" cy="55"/>
            </a:xfrm>
            <a:custGeom>
              <a:avLst/>
              <a:gdLst/>
              <a:ahLst/>
              <a:cxnLst>
                <a:cxn ang="0">
                  <a:pos x="7" y="9"/>
                </a:cxn>
                <a:cxn ang="0">
                  <a:pos x="1" y="0"/>
                </a:cxn>
                <a:cxn ang="0">
                  <a:pos x="13" y="12"/>
                </a:cxn>
                <a:cxn ang="0">
                  <a:pos x="10" y="16"/>
                </a:cxn>
                <a:cxn ang="0">
                  <a:pos x="7" y="13"/>
                </a:cxn>
                <a:cxn ang="0">
                  <a:pos x="7" y="9"/>
                </a:cxn>
              </a:cxnLst>
              <a:rect l="0" t="0" r="r" b="b"/>
              <a:pathLst>
                <a:path w="13" h="16">
                  <a:moveTo>
                    <a:pt x="7" y="9"/>
                  </a:moveTo>
                  <a:cubicBezTo>
                    <a:pt x="2" y="9"/>
                    <a:pt x="0" y="4"/>
                    <a:pt x="1" y="0"/>
                  </a:cubicBezTo>
                  <a:cubicBezTo>
                    <a:pt x="4" y="1"/>
                    <a:pt x="13" y="11"/>
                    <a:pt x="13" y="12"/>
                  </a:cubicBezTo>
                  <a:cubicBezTo>
                    <a:pt x="13" y="14"/>
                    <a:pt x="11" y="16"/>
                    <a:pt x="10" y="16"/>
                  </a:cubicBezTo>
                  <a:cubicBezTo>
                    <a:pt x="9" y="16"/>
                    <a:pt x="7" y="14"/>
                    <a:pt x="7" y="13"/>
                  </a:cubicBezTo>
                  <a:cubicBezTo>
                    <a:pt x="7" y="12"/>
                    <a:pt x="7" y="11"/>
                    <a:pt x="7" y="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65" name="iṩlîḍé"/>
            <p:cNvSpPr/>
            <p:nvPr/>
          </p:nvSpPr>
          <p:spPr bwMode="auto">
            <a:xfrm>
              <a:off x="17522" y="8026"/>
              <a:ext cx="23" cy="30"/>
            </a:xfrm>
            <a:custGeom>
              <a:avLst/>
              <a:gdLst/>
              <a:ahLst/>
              <a:cxnLst>
                <a:cxn ang="0">
                  <a:pos x="7" y="6"/>
                </a:cxn>
                <a:cxn ang="0">
                  <a:pos x="7" y="9"/>
                </a:cxn>
                <a:cxn ang="0">
                  <a:pos x="0" y="0"/>
                </a:cxn>
                <a:cxn ang="0">
                  <a:pos x="7" y="6"/>
                </a:cxn>
              </a:cxnLst>
              <a:rect l="0" t="0" r="r" b="b"/>
              <a:pathLst>
                <a:path w="7" h="9">
                  <a:moveTo>
                    <a:pt x="7" y="6"/>
                  </a:moveTo>
                  <a:cubicBezTo>
                    <a:pt x="7" y="7"/>
                    <a:pt x="7" y="8"/>
                    <a:pt x="7" y="9"/>
                  </a:cubicBezTo>
                  <a:cubicBezTo>
                    <a:pt x="3" y="9"/>
                    <a:pt x="0" y="2"/>
                    <a:pt x="0" y="0"/>
                  </a:cubicBezTo>
                  <a:cubicBezTo>
                    <a:pt x="4" y="2"/>
                    <a:pt x="7" y="3"/>
                    <a:pt x="7" y="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66" name="íṧľîḍé"/>
            <p:cNvSpPr/>
            <p:nvPr/>
          </p:nvSpPr>
          <p:spPr bwMode="auto">
            <a:xfrm>
              <a:off x="17461" y="8001"/>
              <a:ext cx="50" cy="26"/>
            </a:xfrm>
            <a:custGeom>
              <a:avLst/>
              <a:gdLst/>
              <a:ahLst/>
              <a:cxnLst>
                <a:cxn ang="0">
                  <a:pos x="15" y="6"/>
                </a:cxn>
                <a:cxn ang="0">
                  <a:pos x="12" y="7"/>
                </a:cxn>
                <a:cxn ang="0">
                  <a:pos x="0" y="0"/>
                </a:cxn>
                <a:cxn ang="0">
                  <a:pos x="15" y="6"/>
                </a:cxn>
              </a:cxnLst>
              <a:rect l="0" t="0" r="r" b="b"/>
              <a:pathLst>
                <a:path w="15" h="7">
                  <a:moveTo>
                    <a:pt x="15" y="6"/>
                  </a:moveTo>
                  <a:cubicBezTo>
                    <a:pt x="14" y="6"/>
                    <a:pt x="13" y="7"/>
                    <a:pt x="12" y="7"/>
                  </a:cubicBezTo>
                  <a:cubicBezTo>
                    <a:pt x="7" y="7"/>
                    <a:pt x="0" y="5"/>
                    <a:pt x="0" y="0"/>
                  </a:cubicBezTo>
                  <a:cubicBezTo>
                    <a:pt x="7" y="0"/>
                    <a:pt x="11" y="1"/>
                    <a:pt x="15" y="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67" name="íśḻïdé"/>
            <p:cNvSpPr/>
            <p:nvPr/>
          </p:nvSpPr>
          <p:spPr bwMode="auto">
            <a:xfrm>
              <a:off x="17469" y="7937"/>
              <a:ext cx="42" cy="51"/>
            </a:xfrm>
            <a:custGeom>
              <a:avLst/>
              <a:gdLst/>
              <a:ahLst/>
              <a:cxnLst>
                <a:cxn ang="0">
                  <a:pos x="13" y="14"/>
                </a:cxn>
                <a:cxn ang="0">
                  <a:pos x="0" y="0"/>
                </a:cxn>
                <a:cxn ang="0">
                  <a:pos x="13" y="14"/>
                </a:cxn>
              </a:cxnLst>
              <a:rect l="0" t="0" r="r" b="b"/>
              <a:pathLst>
                <a:path w="13" h="14">
                  <a:moveTo>
                    <a:pt x="13" y="14"/>
                  </a:moveTo>
                  <a:cubicBezTo>
                    <a:pt x="9" y="14"/>
                    <a:pt x="1" y="3"/>
                    <a:pt x="0" y="0"/>
                  </a:cubicBezTo>
                  <a:cubicBezTo>
                    <a:pt x="6" y="3"/>
                    <a:pt x="11" y="7"/>
                    <a:pt x="13" y="1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68" name="îşḷîḓe"/>
            <p:cNvSpPr/>
            <p:nvPr/>
          </p:nvSpPr>
          <p:spPr bwMode="auto">
            <a:xfrm>
              <a:off x="17381" y="7899"/>
              <a:ext cx="57" cy="3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7" y="9"/>
                </a:cxn>
                <a:cxn ang="0">
                  <a:pos x="14" y="1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2" y="0"/>
                </a:cxn>
              </a:cxnLst>
              <a:rect l="0" t="0" r="r" b="b"/>
              <a:pathLst>
                <a:path w="17" h="10">
                  <a:moveTo>
                    <a:pt x="2" y="0"/>
                  </a:moveTo>
                  <a:cubicBezTo>
                    <a:pt x="6" y="2"/>
                    <a:pt x="15" y="5"/>
                    <a:pt x="17" y="9"/>
                  </a:cubicBezTo>
                  <a:cubicBezTo>
                    <a:pt x="17" y="9"/>
                    <a:pt x="15" y="10"/>
                    <a:pt x="14" y="10"/>
                  </a:cubicBezTo>
                  <a:cubicBezTo>
                    <a:pt x="10" y="10"/>
                    <a:pt x="0" y="6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69" name="îsľiḑé"/>
            <p:cNvSpPr/>
            <p:nvPr/>
          </p:nvSpPr>
          <p:spPr bwMode="auto">
            <a:xfrm>
              <a:off x="17320" y="7860"/>
              <a:ext cx="34" cy="2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6"/>
                </a:cxn>
                <a:cxn ang="0">
                  <a:pos x="7" y="6"/>
                </a:cxn>
                <a:cxn ang="0">
                  <a:pos x="0" y="2"/>
                </a:cxn>
                <a:cxn ang="0">
                  <a:pos x="3" y="1"/>
                </a:cxn>
                <a:cxn ang="0">
                  <a:pos x="0" y="0"/>
                </a:cxn>
              </a:cxnLst>
              <a:rect l="0" t="0" r="r" b="b"/>
              <a:pathLst>
                <a:path w="11" h="6">
                  <a:moveTo>
                    <a:pt x="0" y="0"/>
                  </a:moveTo>
                  <a:cubicBezTo>
                    <a:pt x="5" y="3"/>
                    <a:pt x="8" y="2"/>
                    <a:pt x="11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3" y="2"/>
                    <a:pt x="3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70" name="išľïďê"/>
            <p:cNvSpPr/>
            <p:nvPr/>
          </p:nvSpPr>
          <p:spPr bwMode="auto">
            <a:xfrm>
              <a:off x="16834" y="9494"/>
              <a:ext cx="153" cy="174"/>
            </a:xfrm>
            <a:custGeom>
              <a:avLst/>
              <a:gdLst/>
              <a:ahLst/>
              <a:cxnLst>
                <a:cxn ang="0">
                  <a:pos x="24" y="7"/>
                </a:cxn>
                <a:cxn ang="0">
                  <a:pos x="43" y="3"/>
                </a:cxn>
                <a:cxn ang="0">
                  <a:pos x="48" y="16"/>
                </a:cxn>
                <a:cxn ang="0">
                  <a:pos x="27" y="49"/>
                </a:cxn>
                <a:cxn ang="0">
                  <a:pos x="0" y="7"/>
                </a:cxn>
                <a:cxn ang="0">
                  <a:pos x="24" y="7"/>
                </a:cxn>
              </a:cxnLst>
              <a:rect l="0" t="0" r="r" b="b"/>
              <a:pathLst>
                <a:path w="48" h="49">
                  <a:moveTo>
                    <a:pt x="24" y="7"/>
                  </a:moveTo>
                  <a:cubicBezTo>
                    <a:pt x="30" y="7"/>
                    <a:pt x="37" y="5"/>
                    <a:pt x="43" y="3"/>
                  </a:cubicBezTo>
                  <a:cubicBezTo>
                    <a:pt x="45" y="8"/>
                    <a:pt x="48" y="11"/>
                    <a:pt x="48" y="16"/>
                  </a:cubicBezTo>
                  <a:cubicBezTo>
                    <a:pt x="48" y="26"/>
                    <a:pt x="36" y="49"/>
                    <a:pt x="27" y="49"/>
                  </a:cubicBezTo>
                  <a:cubicBezTo>
                    <a:pt x="14" y="49"/>
                    <a:pt x="0" y="16"/>
                    <a:pt x="0" y="7"/>
                  </a:cubicBezTo>
                  <a:cubicBezTo>
                    <a:pt x="0" y="0"/>
                    <a:pt x="24" y="7"/>
                    <a:pt x="24" y="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71" name="ïṣ1ïḍê"/>
            <p:cNvSpPr/>
            <p:nvPr/>
          </p:nvSpPr>
          <p:spPr bwMode="auto">
            <a:xfrm>
              <a:off x="15569" y="8056"/>
              <a:ext cx="1628" cy="1365"/>
            </a:xfrm>
            <a:custGeom>
              <a:avLst/>
              <a:gdLst/>
              <a:ahLst/>
              <a:cxnLst>
                <a:cxn ang="0">
                  <a:pos x="508" y="232"/>
                </a:cxn>
                <a:cxn ang="0">
                  <a:pos x="501" y="272"/>
                </a:cxn>
                <a:cxn ang="0">
                  <a:pos x="478" y="312"/>
                </a:cxn>
                <a:cxn ang="0">
                  <a:pos x="465" y="351"/>
                </a:cxn>
                <a:cxn ang="0">
                  <a:pos x="398" y="370"/>
                </a:cxn>
                <a:cxn ang="0">
                  <a:pos x="335" y="350"/>
                </a:cxn>
                <a:cxn ang="0">
                  <a:pos x="329" y="330"/>
                </a:cxn>
                <a:cxn ang="0">
                  <a:pos x="314" y="333"/>
                </a:cxn>
                <a:cxn ang="0">
                  <a:pos x="313" y="315"/>
                </a:cxn>
                <a:cxn ang="0">
                  <a:pos x="301" y="329"/>
                </a:cxn>
                <a:cxn ang="0">
                  <a:pos x="310" y="292"/>
                </a:cxn>
                <a:cxn ang="0">
                  <a:pos x="278" y="315"/>
                </a:cxn>
                <a:cxn ang="0">
                  <a:pos x="214" y="276"/>
                </a:cxn>
                <a:cxn ang="0">
                  <a:pos x="131" y="308"/>
                </a:cxn>
                <a:cxn ang="0">
                  <a:pos x="93" y="311"/>
                </a:cxn>
                <a:cxn ang="0">
                  <a:pos x="22" y="310"/>
                </a:cxn>
                <a:cxn ang="0">
                  <a:pos x="23" y="262"/>
                </a:cxn>
                <a:cxn ang="0">
                  <a:pos x="2" y="204"/>
                </a:cxn>
                <a:cxn ang="0">
                  <a:pos x="9" y="204"/>
                </a:cxn>
                <a:cxn ang="0">
                  <a:pos x="3" y="176"/>
                </a:cxn>
                <a:cxn ang="0">
                  <a:pos x="8" y="145"/>
                </a:cxn>
                <a:cxn ang="0">
                  <a:pos x="32" y="132"/>
                </a:cxn>
                <a:cxn ang="0">
                  <a:pos x="114" y="95"/>
                </a:cxn>
                <a:cxn ang="0">
                  <a:pos x="119" y="76"/>
                </a:cxn>
                <a:cxn ang="0">
                  <a:pos x="131" y="71"/>
                </a:cxn>
                <a:cxn ang="0">
                  <a:pos x="150" y="50"/>
                </a:cxn>
                <a:cxn ang="0">
                  <a:pos x="187" y="58"/>
                </a:cxn>
                <a:cxn ang="0">
                  <a:pos x="203" y="56"/>
                </a:cxn>
                <a:cxn ang="0">
                  <a:pos x="211" y="30"/>
                </a:cxn>
                <a:cxn ang="0">
                  <a:pos x="244" y="17"/>
                </a:cxn>
                <a:cxn ang="0">
                  <a:pos x="276" y="19"/>
                </a:cxn>
                <a:cxn ang="0">
                  <a:pos x="297" y="23"/>
                </a:cxn>
                <a:cxn ang="0">
                  <a:pos x="281" y="54"/>
                </a:cxn>
                <a:cxn ang="0">
                  <a:pos x="295" y="68"/>
                </a:cxn>
                <a:cxn ang="0">
                  <a:pos x="341" y="90"/>
                </a:cxn>
                <a:cxn ang="0">
                  <a:pos x="359" y="15"/>
                </a:cxn>
                <a:cxn ang="0">
                  <a:pos x="381" y="28"/>
                </a:cxn>
                <a:cxn ang="0">
                  <a:pos x="400" y="50"/>
                </a:cxn>
                <a:cxn ang="0">
                  <a:pos x="419" y="104"/>
                </a:cxn>
                <a:cxn ang="0">
                  <a:pos x="457" y="146"/>
                </a:cxn>
                <a:cxn ang="0">
                  <a:pos x="497" y="185"/>
                </a:cxn>
              </a:cxnLst>
              <a:rect l="0" t="0" r="r" b="b"/>
              <a:pathLst>
                <a:path w="508" h="383">
                  <a:moveTo>
                    <a:pt x="496" y="186"/>
                  </a:moveTo>
                  <a:cubicBezTo>
                    <a:pt x="503" y="195"/>
                    <a:pt x="508" y="219"/>
                    <a:pt x="508" y="232"/>
                  </a:cubicBezTo>
                  <a:cubicBezTo>
                    <a:pt x="508" y="242"/>
                    <a:pt x="505" y="256"/>
                    <a:pt x="501" y="260"/>
                  </a:cubicBezTo>
                  <a:cubicBezTo>
                    <a:pt x="501" y="272"/>
                    <a:pt x="501" y="272"/>
                    <a:pt x="501" y="272"/>
                  </a:cubicBezTo>
                  <a:cubicBezTo>
                    <a:pt x="499" y="276"/>
                    <a:pt x="500" y="277"/>
                    <a:pt x="498" y="281"/>
                  </a:cubicBezTo>
                  <a:cubicBezTo>
                    <a:pt x="490" y="293"/>
                    <a:pt x="482" y="298"/>
                    <a:pt x="478" y="312"/>
                  </a:cubicBezTo>
                  <a:cubicBezTo>
                    <a:pt x="474" y="322"/>
                    <a:pt x="465" y="336"/>
                    <a:pt x="465" y="352"/>
                  </a:cubicBezTo>
                  <a:cubicBezTo>
                    <a:pt x="465" y="351"/>
                    <a:pt x="465" y="351"/>
                    <a:pt x="465" y="351"/>
                  </a:cubicBezTo>
                  <a:cubicBezTo>
                    <a:pt x="460" y="371"/>
                    <a:pt x="424" y="362"/>
                    <a:pt x="420" y="383"/>
                  </a:cubicBezTo>
                  <a:cubicBezTo>
                    <a:pt x="417" y="382"/>
                    <a:pt x="399" y="372"/>
                    <a:pt x="398" y="370"/>
                  </a:cubicBezTo>
                  <a:cubicBezTo>
                    <a:pt x="388" y="371"/>
                    <a:pt x="392" y="379"/>
                    <a:pt x="381" y="379"/>
                  </a:cubicBezTo>
                  <a:cubicBezTo>
                    <a:pt x="363" y="379"/>
                    <a:pt x="335" y="368"/>
                    <a:pt x="335" y="350"/>
                  </a:cubicBezTo>
                  <a:cubicBezTo>
                    <a:pt x="335" y="343"/>
                    <a:pt x="329" y="338"/>
                    <a:pt x="329" y="332"/>
                  </a:cubicBezTo>
                  <a:cubicBezTo>
                    <a:pt x="329" y="332"/>
                    <a:pt x="329" y="330"/>
                    <a:pt x="329" y="330"/>
                  </a:cubicBezTo>
                  <a:cubicBezTo>
                    <a:pt x="325" y="332"/>
                    <a:pt x="323" y="332"/>
                    <a:pt x="320" y="333"/>
                  </a:cubicBezTo>
                  <a:cubicBezTo>
                    <a:pt x="314" y="333"/>
                    <a:pt x="314" y="333"/>
                    <a:pt x="314" y="333"/>
                  </a:cubicBezTo>
                  <a:cubicBezTo>
                    <a:pt x="316" y="330"/>
                    <a:pt x="318" y="328"/>
                    <a:pt x="318" y="323"/>
                  </a:cubicBezTo>
                  <a:cubicBezTo>
                    <a:pt x="318" y="318"/>
                    <a:pt x="315" y="316"/>
                    <a:pt x="313" y="315"/>
                  </a:cubicBezTo>
                  <a:cubicBezTo>
                    <a:pt x="313" y="316"/>
                    <a:pt x="312" y="318"/>
                    <a:pt x="312" y="319"/>
                  </a:cubicBezTo>
                  <a:cubicBezTo>
                    <a:pt x="308" y="321"/>
                    <a:pt x="308" y="329"/>
                    <a:pt x="301" y="329"/>
                  </a:cubicBezTo>
                  <a:cubicBezTo>
                    <a:pt x="299" y="329"/>
                    <a:pt x="297" y="326"/>
                    <a:pt x="297" y="324"/>
                  </a:cubicBezTo>
                  <a:cubicBezTo>
                    <a:pt x="308" y="322"/>
                    <a:pt x="310" y="299"/>
                    <a:pt x="310" y="292"/>
                  </a:cubicBezTo>
                  <a:cubicBezTo>
                    <a:pt x="302" y="300"/>
                    <a:pt x="291" y="323"/>
                    <a:pt x="281" y="323"/>
                  </a:cubicBezTo>
                  <a:cubicBezTo>
                    <a:pt x="276" y="323"/>
                    <a:pt x="278" y="315"/>
                    <a:pt x="278" y="315"/>
                  </a:cubicBezTo>
                  <a:cubicBezTo>
                    <a:pt x="275" y="315"/>
                    <a:pt x="265" y="294"/>
                    <a:pt x="262" y="289"/>
                  </a:cubicBezTo>
                  <a:cubicBezTo>
                    <a:pt x="254" y="280"/>
                    <a:pt x="228" y="276"/>
                    <a:pt x="214" y="276"/>
                  </a:cubicBezTo>
                  <a:cubicBezTo>
                    <a:pt x="198" y="276"/>
                    <a:pt x="195" y="283"/>
                    <a:pt x="185" y="286"/>
                  </a:cubicBezTo>
                  <a:cubicBezTo>
                    <a:pt x="163" y="293"/>
                    <a:pt x="135" y="285"/>
                    <a:pt x="131" y="308"/>
                  </a:cubicBezTo>
                  <a:cubicBezTo>
                    <a:pt x="122" y="309"/>
                    <a:pt x="115" y="311"/>
                    <a:pt x="105" y="311"/>
                  </a:cubicBezTo>
                  <a:cubicBezTo>
                    <a:pt x="98" y="307"/>
                    <a:pt x="98" y="311"/>
                    <a:pt x="93" y="311"/>
                  </a:cubicBezTo>
                  <a:cubicBezTo>
                    <a:pt x="77" y="311"/>
                    <a:pt x="71" y="326"/>
                    <a:pt x="51" y="326"/>
                  </a:cubicBezTo>
                  <a:cubicBezTo>
                    <a:pt x="43" y="326"/>
                    <a:pt x="22" y="316"/>
                    <a:pt x="22" y="310"/>
                  </a:cubicBezTo>
                  <a:cubicBezTo>
                    <a:pt x="22" y="303"/>
                    <a:pt x="32" y="300"/>
                    <a:pt x="32" y="290"/>
                  </a:cubicBezTo>
                  <a:cubicBezTo>
                    <a:pt x="32" y="277"/>
                    <a:pt x="26" y="270"/>
                    <a:pt x="23" y="262"/>
                  </a:cubicBezTo>
                  <a:cubicBezTo>
                    <a:pt x="18" y="243"/>
                    <a:pt x="17" y="237"/>
                    <a:pt x="11" y="220"/>
                  </a:cubicBezTo>
                  <a:cubicBezTo>
                    <a:pt x="9" y="213"/>
                    <a:pt x="0" y="211"/>
                    <a:pt x="2" y="204"/>
                  </a:cubicBezTo>
                  <a:cubicBezTo>
                    <a:pt x="3" y="202"/>
                    <a:pt x="3" y="201"/>
                    <a:pt x="5" y="198"/>
                  </a:cubicBezTo>
                  <a:cubicBezTo>
                    <a:pt x="6" y="201"/>
                    <a:pt x="7" y="203"/>
                    <a:pt x="9" y="204"/>
                  </a:cubicBezTo>
                  <a:cubicBezTo>
                    <a:pt x="10" y="202"/>
                    <a:pt x="9" y="201"/>
                    <a:pt x="9" y="198"/>
                  </a:cubicBezTo>
                  <a:cubicBezTo>
                    <a:pt x="9" y="192"/>
                    <a:pt x="3" y="187"/>
                    <a:pt x="3" y="176"/>
                  </a:cubicBezTo>
                  <a:cubicBezTo>
                    <a:pt x="3" y="162"/>
                    <a:pt x="3" y="161"/>
                    <a:pt x="3" y="150"/>
                  </a:cubicBezTo>
                  <a:cubicBezTo>
                    <a:pt x="3" y="146"/>
                    <a:pt x="7" y="146"/>
                    <a:pt x="8" y="145"/>
                  </a:cubicBezTo>
                  <a:cubicBezTo>
                    <a:pt x="9" y="146"/>
                    <a:pt x="9" y="148"/>
                    <a:pt x="9" y="149"/>
                  </a:cubicBezTo>
                  <a:cubicBezTo>
                    <a:pt x="17" y="148"/>
                    <a:pt x="27" y="137"/>
                    <a:pt x="32" y="132"/>
                  </a:cubicBezTo>
                  <a:cubicBezTo>
                    <a:pt x="37" y="127"/>
                    <a:pt x="53" y="126"/>
                    <a:pt x="62" y="125"/>
                  </a:cubicBezTo>
                  <a:cubicBezTo>
                    <a:pt x="78" y="122"/>
                    <a:pt x="114" y="110"/>
                    <a:pt x="114" y="95"/>
                  </a:cubicBezTo>
                  <a:cubicBezTo>
                    <a:pt x="114" y="92"/>
                    <a:pt x="114" y="90"/>
                    <a:pt x="114" y="87"/>
                  </a:cubicBezTo>
                  <a:cubicBezTo>
                    <a:pt x="114" y="83"/>
                    <a:pt x="115" y="79"/>
                    <a:pt x="119" y="76"/>
                  </a:cubicBezTo>
                  <a:cubicBezTo>
                    <a:pt x="122" y="80"/>
                    <a:pt x="124" y="82"/>
                    <a:pt x="126" y="85"/>
                  </a:cubicBezTo>
                  <a:cubicBezTo>
                    <a:pt x="131" y="82"/>
                    <a:pt x="129" y="75"/>
                    <a:pt x="131" y="71"/>
                  </a:cubicBezTo>
                  <a:cubicBezTo>
                    <a:pt x="134" y="72"/>
                    <a:pt x="137" y="74"/>
                    <a:pt x="140" y="74"/>
                  </a:cubicBezTo>
                  <a:cubicBezTo>
                    <a:pt x="140" y="62"/>
                    <a:pt x="149" y="60"/>
                    <a:pt x="150" y="50"/>
                  </a:cubicBezTo>
                  <a:cubicBezTo>
                    <a:pt x="162" y="50"/>
                    <a:pt x="164" y="41"/>
                    <a:pt x="173" y="41"/>
                  </a:cubicBezTo>
                  <a:cubicBezTo>
                    <a:pt x="181" y="41"/>
                    <a:pt x="186" y="50"/>
                    <a:pt x="187" y="58"/>
                  </a:cubicBezTo>
                  <a:cubicBezTo>
                    <a:pt x="189" y="55"/>
                    <a:pt x="192" y="53"/>
                    <a:pt x="196" y="53"/>
                  </a:cubicBezTo>
                  <a:cubicBezTo>
                    <a:pt x="198" y="53"/>
                    <a:pt x="202" y="56"/>
                    <a:pt x="203" y="56"/>
                  </a:cubicBezTo>
                  <a:cubicBezTo>
                    <a:pt x="205" y="52"/>
                    <a:pt x="204" y="49"/>
                    <a:pt x="204" y="45"/>
                  </a:cubicBezTo>
                  <a:cubicBezTo>
                    <a:pt x="204" y="39"/>
                    <a:pt x="211" y="36"/>
                    <a:pt x="211" y="30"/>
                  </a:cubicBezTo>
                  <a:cubicBezTo>
                    <a:pt x="211" y="24"/>
                    <a:pt x="228" y="20"/>
                    <a:pt x="236" y="20"/>
                  </a:cubicBezTo>
                  <a:cubicBezTo>
                    <a:pt x="239" y="20"/>
                    <a:pt x="243" y="17"/>
                    <a:pt x="244" y="17"/>
                  </a:cubicBezTo>
                  <a:cubicBezTo>
                    <a:pt x="241" y="13"/>
                    <a:pt x="237" y="11"/>
                    <a:pt x="236" y="7"/>
                  </a:cubicBezTo>
                  <a:cubicBezTo>
                    <a:pt x="251" y="13"/>
                    <a:pt x="260" y="19"/>
                    <a:pt x="276" y="19"/>
                  </a:cubicBezTo>
                  <a:cubicBezTo>
                    <a:pt x="281" y="19"/>
                    <a:pt x="283" y="15"/>
                    <a:pt x="288" y="15"/>
                  </a:cubicBezTo>
                  <a:cubicBezTo>
                    <a:pt x="291" y="15"/>
                    <a:pt x="297" y="20"/>
                    <a:pt x="297" y="23"/>
                  </a:cubicBezTo>
                  <a:cubicBezTo>
                    <a:pt x="297" y="29"/>
                    <a:pt x="290" y="30"/>
                    <a:pt x="287" y="32"/>
                  </a:cubicBezTo>
                  <a:cubicBezTo>
                    <a:pt x="281" y="54"/>
                    <a:pt x="281" y="54"/>
                    <a:pt x="281" y="54"/>
                  </a:cubicBezTo>
                  <a:cubicBezTo>
                    <a:pt x="281" y="58"/>
                    <a:pt x="288" y="57"/>
                    <a:pt x="290" y="59"/>
                  </a:cubicBezTo>
                  <a:cubicBezTo>
                    <a:pt x="293" y="60"/>
                    <a:pt x="293" y="67"/>
                    <a:pt x="295" y="68"/>
                  </a:cubicBezTo>
                  <a:cubicBezTo>
                    <a:pt x="306" y="72"/>
                    <a:pt x="313" y="74"/>
                    <a:pt x="324" y="79"/>
                  </a:cubicBezTo>
                  <a:cubicBezTo>
                    <a:pt x="330" y="81"/>
                    <a:pt x="333" y="90"/>
                    <a:pt x="341" y="90"/>
                  </a:cubicBezTo>
                  <a:cubicBezTo>
                    <a:pt x="355" y="90"/>
                    <a:pt x="357" y="64"/>
                    <a:pt x="359" y="54"/>
                  </a:cubicBezTo>
                  <a:cubicBezTo>
                    <a:pt x="359" y="15"/>
                    <a:pt x="359" y="15"/>
                    <a:pt x="359" y="15"/>
                  </a:cubicBezTo>
                  <a:cubicBezTo>
                    <a:pt x="366" y="9"/>
                    <a:pt x="364" y="4"/>
                    <a:pt x="372" y="0"/>
                  </a:cubicBezTo>
                  <a:cubicBezTo>
                    <a:pt x="373" y="11"/>
                    <a:pt x="379" y="19"/>
                    <a:pt x="381" y="28"/>
                  </a:cubicBezTo>
                  <a:cubicBezTo>
                    <a:pt x="383" y="34"/>
                    <a:pt x="381" y="42"/>
                    <a:pt x="386" y="45"/>
                  </a:cubicBezTo>
                  <a:cubicBezTo>
                    <a:pt x="390" y="47"/>
                    <a:pt x="399" y="49"/>
                    <a:pt x="400" y="50"/>
                  </a:cubicBezTo>
                  <a:cubicBezTo>
                    <a:pt x="406" y="54"/>
                    <a:pt x="406" y="68"/>
                    <a:pt x="408" y="75"/>
                  </a:cubicBezTo>
                  <a:cubicBezTo>
                    <a:pt x="412" y="87"/>
                    <a:pt x="415" y="93"/>
                    <a:pt x="419" y="104"/>
                  </a:cubicBezTo>
                  <a:cubicBezTo>
                    <a:pt x="422" y="114"/>
                    <a:pt x="441" y="118"/>
                    <a:pt x="449" y="126"/>
                  </a:cubicBezTo>
                  <a:cubicBezTo>
                    <a:pt x="454" y="131"/>
                    <a:pt x="455" y="139"/>
                    <a:pt x="457" y="146"/>
                  </a:cubicBezTo>
                  <a:cubicBezTo>
                    <a:pt x="459" y="151"/>
                    <a:pt x="466" y="151"/>
                    <a:pt x="471" y="151"/>
                  </a:cubicBezTo>
                  <a:cubicBezTo>
                    <a:pt x="471" y="169"/>
                    <a:pt x="488" y="176"/>
                    <a:pt x="497" y="185"/>
                  </a:cubicBezTo>
                  <a:lnTo>
                    <a:pt x="496" y="18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72" name="ïSḷiḑê"/>
            <p:cNvSpPr/>
            <p:nvPr/>
          </p:nvSpPr>
          <p:spPr bwMode="auto">
            <a:xfrm>
              <a:off x="17419" y="9507"/>
              <a:ext cx="306" cy="336"/>
            </a:xfrm>
            <a:custGeom>
              <a:avLst/>
              <a:gdLst/>
              <a:ahLst/>
              <a:cxnLst>
                <a:cxn ang="0">
                  <a:pos x="58" y="26"/>
                </a:cxn>
                <a:cxn ang="0">
                  <a:pos x="59" y="22"/>
                </a:cxn>
                <a:cxn ang="0">
                  <a:pos x="67" y="17"/>
                </a:cxn>
                <a:cxn ang="0">
                  <a:pos x="67" y="14"/>
                </a:cxn>
                <a:cxn ang="0">
                  <a:pos x="78" y="0"/>
                </a:cxn>
                <a:cxn ang="0">
                  <a:pos x="81" y="4"/>
                </a:cxn>
                <a:cxn ang="0">
                  <a:pos x="83" y="10"/>
                </a:cxn>
                <a:cxn ang="0">
                  <a:pos x="90" y="6"/>
                </a:cxn>
                <a:cxn ang="0">
                  <a:pos x="94" y="8"/>
                </a:cxn>
                <a:cxn ang="0">
                  <a:pos x="96" y="15"/>
                </a:cxn>
                <a:cxn ang="0">
                  <a:pos x="79" y="37"/>
                </a:cxn>
                <a:cxn ang="0">
                  <a:pos x="79" y="50"/>
                </a:cxn>
                <a:cxn ang="0">
                  <a:pos x="63" y="53"/>
                </a:cxn>
                <a:cxn ang="0">
                  <a:pos x="49" y="84"/>
                </a:cxn>
                <a:cxn ang="0">
                  <a:pos x="32" y="94"/>
                </a:cxn>
                <a:cxn ang="0">
                  <a:pos x="23" y="92"/>
                </a:cxn>
                <a:cxn ang="0">
                  <a:pos x="3" y="83"/>
                </a:cxn>
                <a:cxn ang="0">
                  <a:pos x="0" y="81"/>
                </a:cxn>
                <a:cxn ang="0">
                  <a:pos x="18" y="57"/>
                </a:cxn>
                <a:cxn ang="0">
                  <a:pos x="25" y="51"/>
                </a:cxn>
                <a:cxn ang="0">
                  <a:pos x="50" y="37"/>
                </a:cxn>
                <a:cxn ang="0">
                  <a:pos x="58" y="26"/>
                </a:cxn>
              </a:cxnLst>
              <a:rect l="0" t="0" r="r" b="b"/>
              <a:pathLst>
                <a:path w="96" h="94">
                  <a:moveTo>
                    <a:pt x="58" y="26"/>
                  </a:moveTo>
                  <a:cubicBezTo>
                    <a:pt x="58" y="26"/>
                    <a:pt x="58" y="23"/>
                    <a:pt x="59" y="22"/>
                  </a:cubicBezTo>
                  <a:cubicBezTo>
                    <a:pt x="60" y="18"/>
                    <a:pt x="63" y="17"/>
                    <a:pt x="67" y="17"/>
                  </a:cubicBezTo>
                  <a:cubicBezTo>
                    <a:pt x="67" y="16"/>
                    <a:pt x="67" y="15"/>
                    <a:pt x="67" y="14"/>
                  </a:cubicBezTo>
                  <a:cubicBezTo>
                    <a:pt x="67" y="8"/>
                    <a:pt x="74" y="2"/>
                    <a:pt x="78" y="0"/>
                  </a:cubicBezTo>
                  <a:cubicBezTo>
                    <a:pt x="78" y="3"/>
                    <a:pt x="79" y="4"/>
                    <a:pt x="81" y="4"/>
                  </a:cubicBezTo>
                  <a:cubicBezTo>
                    <a:pt x="81" y="7"/>
                    <a:pt x="80" y="10"/>
                    <a:pt x="83" y="10"/>
                  </a:cubicBezTo>
                  <a:cubicBezTo>
                    <a:pt x="86" y="10"/>
                    <a:pt x="88" y="7"/>
                    <a:pt x="90" y="6"/>
                  </a:cubicBezTo>
                  <a:cubicBezTo>
                    <a:pt x="91" y="8"/>
                    <a:pt x="92" y="8"/>
                    <a:pt x="94" y="8"/>
                  </a:cubicBezTo>
                  <a:cubicBezTo>
                    <a:pt x="94" y="12"/>
                    <a:pt x="94" y="14"/>
                    <a:pt x="96" y="15"/>
                  </a:cubicBezTo>
                  <a:cubicBezTo>
                    <a:pt x="95" y="21"/>
                    <a:pt x="86" y="37"/>
                    <a:pt x="79" y="37"/>
                  </a:cubicBezTo>
                  <a:cubicBezTo>
                    <a:pt x="78" y="43"/>
                    <a:pt x="80" y="45"/>
                    <a:pt x="79" y="50"/>
                  </a:cubicBezTo>
                  <a:cubicBezTo>
                    <a:pt x="77" y="50"/>
                    <a:pt x="66" y="53"/>
                    <a:pt x="63" y="53"/>
                  </a:cubicBezTo>
                  <a:cubicBezTo>
                    <a:pt x="61" y="58"/>
                    <a:pt x="49" y="84"/>
                    <a:pt x="49" y="84"/>
                  </a:cubicBezTo>
                  <a:cubicBezTo>
                    <a:pt x="45" y="88"/>
                    <a:pt x="37" y="94"/>
                    <a:pt x="32" y="94"/>
                  </a:cubicBezTo>
                  <a:cubicBezTo>
                    <a:pt x="30" y="94"/>
                    <a:pt x="25" y="92"/>
                    <a:pt x="23" y="92"/>
                  </a:cubicBezTo>
                  <a:cubicBezTo>
                    <a:pt x="20" y="92"/>
                    <a:pt x="3" y="85"/>
                    <a:pt x="3" y="83"/>
                  </a:cubicBezTo>
                  <a:cubicBezTo>
                    <a:pt x="2" y="83"/>
                    <a:pt x="0" y="82"/>
                    <a:pt x="0" y="81"/>
                  </a:cubicBezTo>
                  <a:cubicBezTo>
                    <a:pt x="0" y="70"/>
                    <a:pt x="14" y="64"/>
                    <a:pt x="18" y="57"/>
                  </a:cubicBezTo>
                  <a:cubicBezTo>
                    <a:pt x="20" y="54"/>
                    <a:pt x="22" y="51"/>
                    <a:pt x="25" y="51"/>
                  </a:cubicBezTo>
                  <a:cubicBezTo>
                    <a:pt x="36" y="51"/>
                    <a:pt x="42" y="40"/>
                    <a:pt x="50" y="37"/>
                  </a:cubicBezTo>
                  <a:cubicBezTo>
                    <a:pt x="52" y="36"/>
                    <a:pt x="58" y="26"/>
                    <a:pt x="58" y="2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73" name="íşḻïde"/>
            <p:cNvSpPr/>
            <p:nvPr/>
          </p:nvSpPr>
          <p:spPr bwMode="auto">
            <a:xfrm>
              <a:off x="17671" y="9179"/>
              <a:ext cx="226" cy="374"/>
            </a:xfrm>
            <a:custGeom>
              <a:avLst/>
              <a:gdLst/>
              <a:ahLst/>
              <a:cxnLst>
                <a:cxn ang="0">
                  <a:pos x="22" y="40"/>
                </a:cxn>
                <a:cxn ang="0">
                  <a:pos x="17" y="31"/>
                </a:cxn>
                <a:cxn ang="0">
                  <a:pos x="19" y="27"/>
                </a:cxn>
                <a:cxn ang="0">
                  <a:pos x="0" y="0"/>
                </a:cxn>
                <a:cxn ang="0">
                  <a:pos x="16" y="12"/>
                </a:cxn>
                <a:cxn ang="0">
                  <a:pos x="22" y="19"/>
                </a:cxn>
                <a:cxn ang="0">
                  <a:pos x="20" y="22"/>
                </a:cxn>
                <a:cxn ang="0">
                  <a:pos x="27" y="37"/>
                </a:cxn>
                <a:cxn ang="0">
                  <a:pos x="30" y="37"/>
                </a:cxn>
                <a:cxn ang="0">
                  <a:pos x="34" y="32"/>
                </a:cxn>
                <a:cxn ang="0">
                  <a:pos x="37" y="32"/>
                </a:cxn>
                <a:cxn ang="0">
                  <a:pos x="53" y="50"/>
                </a:cxn>
                <a:cxn ang="0">
                  <a:pos x="68" y="46"/>
                </a:cxn>
                <a:cxn ang="0">
                  <a:pos x="71" y="48"/>
                </a:cxn>
                <a:cxn ang="0">
                  <a:pos x="63" y="71"/>
                </a:cxn>
                <a:cxn ang="0">
                  <a:pos x="61" y="68"/>
                </a:cxn>
                <a:cxn ang="0">
                  <a:pos x="60" y="70"/>
                </a:cxn>
                <a:cxn ang="0">
                  <a:pos x="51" y="75"/>
                </a:cxn>
                <a:cxn ang="0">
                  <a:pos x="52" y="80"/>
                </a:cxn>
                <a:cxn ang="0">
                  <a:pos x="46" y="89"/>
                </a:cxn>
                <a:cxn ang="0">
                  <a:pos x="30" y="104"/>
                </a:cxn>
                <a:cxn ang="0">
                  <a:pos x="23" y="98"/>
                </a:cxn>
                <a:cxn ang="0">
                  <a:pos x="29" y="86"/>
                </a:cxn>
                <a:cxn ang="0">
                  <a:pos x="12" y="72"/>
                </a:cxn>
                <a:cxn ang="0">
                  <a:pos x="19" y="65"/>
                </a:cxn>
                <a:cxn ang="0">
                  <a:pos x="24" y="48"/>
                </a:cxn>
                <a:cxn ang="0">
                  <a:pos x="22" y="38"/>
                </a:cxn>
                <a:cxn ang="0">
                  <a:pos x="22" y="38"/>
                </a:cxn>
                <a:cxn ang="0">
                  <a:pos x="22" y="40"/>
                </a:cxn>
              </a:cxnLst>
              <a:rect l="0" t="0" r="r" b="b"/>
              <a:pathLst>
                <a:path w="71" h="104">
                  <a:moveTo>
                    <a:pt x="22" y="40"/>
                  </a:moveTo>
                  <a:cubicBezTo>
                    <a:pt x="21" y="36"/>
                    <a:pt x="17" y="35"/>
                    <a:pt x="17" y="31"/>
                  </a:cubicBezTo>
                  <a:cubicBezTo>
                    <a:pt x="17" y="30"/>
                    <a:pt x="18" y="28"/>
                    <a:pt x="19" y="27"/>
                  </a:cubicBezTo>
                  <a:cubicBezTo>
                    <a:pt x="8" y="25"/>
                    <a:pt x="2" y="11"/>
                    <a:pt x="0" y="0"/>
                  </a:cubicBezTo>
                  <a:cubicBezTo>
                    <a:pt x="4" y="7"/>
                    <a:pt x="12" y="8"/>
                    <a:pt x="16" y="12"/>
                  </a:cubicBezTo>
                  <a:cubicBezTo>
                    <a:pt x="19" y="15"/>
                    <a:pt x="19" y="18"/>
                    <a:pt x="22" y="19"/>
                  </a:cubicBezTo>
                  <a:cubicBezTo>
                    <a:pt x="21" y="21"/>
                    <a:pt x="20" y="21"/>
                    <a:pt x="20" y="22"/>
                  </a:cubicBezTo>
                  <a:cubicBezTo>
                    <a:pt x="20" y="25"/>
                    <a:pt x="25" y="34"/>
                    <a:pt x="27" y="37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0" y="34"/>
                    <a:pt x="32" y="32"/>
                    <a:pt x="34" y="32"/>
                  </a:cubicBezTo>
                  <a:cubicBezTo>
                    <a:pt x="35" y="32"/>
                    <a:pt x="36" y="32"/>
                    <a:pt x="37" y="32"/>
                  </a:cubicBezTo>
                  <a:cubicBezTo>
                    <a:pt x="37" y="44"/>
                    <a:pt x="42" y="50"/>
                    <a:pt x="53" y="50"/>
                  </a:cubicBezTo>
                  <a:cubicBezTo>
                    <a:pt x="61" y="50"/>
                    <a:pt x="61" y="46"/>
                    <a:pt x="68" y="46"/>
                  </a:cubicBezTo>
                  <a:cubicBezTo>
                    <a:pt x="69" y="46"/>
                    <a:pt x="71" y="47"/>
                    <a:pt x="71" y="48"/>
                  </a:cubicBezTo>
                  <a:cubicBezTo>
                    <a:pt x="65" y="55"/>
                    <a:pt x="67" y="64"/>
                    <a:pt x="63" y="71"/>
                  </a:cubicBezTo>
                  <a:cubicBezTo>
                    <a:pt x="61" y="68"/>
                    <a:pt x="61" y="68"/>
                    <a:pt x="61" y="68"/>
                  </a:cubicBezTo>
                  <a:cubicBezTo>
                    <a:pt x="60" y="68"/>
                    <a:pt x="60" y="70"/>
                    <a:pt x="60" y="70"/>
                  </a:cubicBezTo>
                  <a:cubicBezTo>
                    <a:pt x="55" y="71"/>
                    <a:pt x="51" y="72"/>
                    <a:pt x="51" y="75"/>
                  </a:cubicBezTo>
                  <a:cubicBezTo>
                    <a:pt x="51" y="77"/>
                    <a:pt x="52" y="78"/>
                    <a:pt x="52" y="80"/>
                  </a:cubicBezTo>
                  <a:cubicBezTo>
                    <a:pt x="52" y="83"/>
                    <a:pt x="47" y="87"/>
                    <a:pt x="46" y="89"/>
                  </a:cubicBezTo>
                  <a:cubicBezTo>
                    <a:pt x="42" y="95"/>
                    <a:pt x="39" y="104"/>
                    <a:pt x="30" y="104"/>
                  </a:cubicBezTo>
                  <a:cubicBezTo>
                    <a:pt x="26" y="104"/>
                    <a:pt x="23" y="102"/>
                    <a:pt x="23" y="98"/>
                  </a:cubicBezTo>
                  <a:cubicBezTo>
                    <a:pt x="23" y="93"/>
                    <a:pt x="29" y="91"/>
                    <a:pt x="29" y="86"/>
                  </a:cubicBezTo>
                  <a:cubicBezTo>
                    <a:pt x="29" y="77"/>
                    <a:pt x="12" y="80"/>
                    <a:pt x="12" y="72"/>
                  </a:cubicBezTo>
                  <a:cubicBezTo>
                    <a:pt x="12" y="68"/>
                    <a:pt x="16" y="67"/>
                    <a:pt x="19" y="65"/>
                  </a:cubicBezTo>
                  <a:cubicBezTo>
                    <a:pt x="23" y="61"/>
                    <a:pt x="24" y="55"/>
                    <a:pt x="24" y="48"/>
                  </a:cubicBezTo>
                  <a:cubicBezTo>
                    <a:pt x="24" y="44"/>
                    <a:pt x="22" y="40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lnTo>
                    <a:pt x="22" y="4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74" name="íśḷiďè"/>
            <p:cNvSpPr/>
            <p:nvPr/>
          </p:nvSpPr>
          <p:spPr bwMode="auto">
            <a:xfrm>
              <a:off x="16968" y="9464"/>
              <a:ext cx="15" cy="26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4" y="7"/>
                </a:cxn>
                <a:cxn ang="0">
                  <a:pos x="0" y="0"/>
                </a:cxn>
                <a:cxn ang="0">
                  <a:pos x="5" y="0"/>
                </a:cxn>
              </a:cxnLst>
              <a:rect l="0" t="0" r="r" b="b"/>
              <a:pathLst>
                <a:path w="5" h="7">
                  <a:moveTo>
                    <a:pt x="5" y="0"/>
                  </a:moveTo>
                  <a:cubicBezTo>
                    <a:pt x="5" y="4"/>
                    <a:pt x="4" y="5"/>
                    <a:pt x="4" y="7"/>
                  </a:cubicBezTo>
                  <a:cubicBezTo>
                    <a:pt x="0" y="6"/>
                    <a:pt x="0" y="3"/>
                    <a:pt x="0" y="0"/>
                  </a:cubicBezTo>
                  <a:cubicBezTo>
                    <a:pt x="2" y="0"/>
                    <a:pt x="4" y="0"/>
                    <a:pt x="5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75" name="i$1ïḑé"/>
            <p:cNvSpPr/>
            <p:nvPr/>
          </p:nvSpPr>
          <p:spPr bwMode="auto">
            <a:xfrm>
              <a:off x="16506" y="9243"/>
              <a:ext cx="54" cy="30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0" y="4"/>
                </a:cxn>
                <a:cxn ang="0">
                  <a:pos x="16" y="4"/>
                </a:cxn>
              </a:cxnLst>
              <a:rect l="0" t="0" r="r" b="b"/>
              <a:pathLst>
                <a:path w="16" h="8">
                  <a:moveTo>
                    <a:pt x="16" y="4"/>
                  </a:moveTo>
                  <a:cubicBezTo>
                    <a:pt x="11" y="7"/>
                    <a:pt x="4" y="8"/>
                    <a:pt x="0" y="4"/>
                  </a:cubicBezTo>
                  <a:cubicBezTo>
                    <a:pt x="9" y="0"/>
                    <a:pt x="10" y="0"/>
                    <a:pt x="16" y="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76" name="íṣľïdé"/>
            <p:cNvSpPr/>
            <p:nvPr/>
          </p:nvSpPr>
          <p:spPr bwMode="auto">
            <a:xfrm>
              <a:off x="16246" y="8077"/>
              <a:ext cx="54" cy="26"/>
            </a:xfrm>
            <a:custGeom>
              <a:avLst/>
              <a:gdLst/>
              <a:ahLst/>
              <a:cxnLst>
                <a:cxn ang="0">
                  <a:pos x="17" y="1"/>
                </a:cxn>
                <a:cxn ang="0">
                  <a:pos x="17" y="7"/>
                </a:cxn>
                <a:cxn ang="0">
                  <a:pos x="13" y="7"/>
                </a:cxn>
                <a:cxn ang="0">
                  <a:pos x="0" y="3"/>
                </a:cxn>
                <a:cxn ang="0">
                  <a:pos x="17" y="1"/>
                </a:cxn>
              </a:cxnLst>
              <a:rect l="0" t="0" r="r" b="b"/>
              <a:pathLst>
                <a:path w="17" h="7">
                  <a:moveTo>
                    <a:pt x="17" y="1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16" y="7"/>
                    <a:pt x="14" y="7"/>
                    <a:pt x="13" y="7"/>
                  </a:cubicBezTo>
                  <a:cubicBezTo>
                    <a:pt x="8" y="7"/>
                    <a:pt x="2" y="5"/>
                    <a:pt x="0" y="3"/>
                  </a:cubicBezTo>
                  <a:cubicBezTo>
                    <a:pt x="8" y="1"/>
                    <a:pt x="11" y="0"/>
                    <a:pt x="17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77" name="îŝļïďé"/>
            <p:cNvSpPr/>
            <p:nvPr/>
          </p:nvSpPr>
          <p:spPr bwMode="auto">
            <a:xfrm>
              <a:off x="12061" y="5563"/>
              <a:ext cx="1498" cy="1442"/>
            </a:xfrm>
            <a:custGeom>
              <a:avLst/>
              <a:gdLst/>
              <a:ahLst/>
              <a:cxnLst>
                <a:cxn ang="0">
                  <a:pos x="102" y="154"/>
                </a:cxn>
                <a:cxn ang="0">
                  <a:pos x="113" y="126"/>
                </a:cxn>
                <a:cxn ang="0">
                  <a:pos x="122" y="86"/>
                </a:cxn>
                <a:cxn ang="0">
                  <a:pos x="125" y="77"/>
                </a:cxn>
                <a:cxn ang="0">
                  <a:pos x="108" y="77"/>
                </a:cxn>
                <a:cxn ang="0">
                  <a:pos x="64" y="77"/>
                </a:cxn>
                <a:cxn ang="0">
                  <a:pos x="27" y="79"/>
                </a:cxn>
                <a:cxn ang="0">
                  <a:pos x="26" y="77"/>
                </a:cxn>
                <a:cxn ang="0">
                  <a:pos x="0" y="55"/>
                </a:cxn>
                <a:cxn ang="0">
                  <a:pos x="9" y="37"/>
                </a:cxn>
                <a:cxn ang="0">
                  <a:pos x="41" y="20"/>
                </a:cxn>
                <a:cxn ang="0">
                  <a:pos x="48" y="13"/>
                </a:cxn>
                <a:cxn ang="0">
                  <a:pos x="80" y="4"/>
                </a:cxn>
                <a:cxn ang="0">
                  <a:pos x="127" y="7"/>
                </a:cxn>
                <a:cxn ang="0">
                  <a:pos x="174" y="15"/>
                </a:cxn>
                <a:cxn ang="0">
                  <a:pos x="223" y="21"/>
                </a:cxn>
                <a:cxn ang="0">
                  <a:pos x="256" y="44"/>
                </a:cxn>
                <a:cxn ang="0">
                  <a:pos x="278" y="33"/>
                </a:cxn>
                <a:cxn ang="0">
                  <a:pos x="281" y="43"/>
                </a:cxn>
                <a:cxn ang="0">
                  <a:pos x="289" y="65"/>
                </a:cxn>
                <a:cxn ang="0">
                  <a:pos x="309" y="76"/>
                </a:cxn>
                <a:cxn ang="0">
                  <a:pos x="350" y="76"/>
                </a:cxn>
                <a:cxn ang="0">
                  <a:pos x="359" y="63"/>
                </a:cxn>
                <a:cxn ang="0">
                  <a:pos x="387" y="51"/>
                </a:cxn>
                <a:cxn ang="0">
                  <a:pos x="439" y="74"/>
                </a:cxn>
                <a:cxn ang="0">
                  <a:pos x="445" y="96"/>
                </a:cxn>
                <a:cxn ang="0">
                  <a:pos x="435" y="119"/>
                </a:cxn>
                <a:cxn ang="0">
                  <a:pos x="436" y="138"/>
                </a:cxn>
                <a:cxn ang="0">
                  <a:pos x="449" y="156"/>
                </a:cxn>
                <a:cxn ang="0">
                  <a:pos x="445" y="179"/>
                </a:cxn>
                <a:cxn ang="0">
                  <a:pos x="448" y="232"/>
                </a:cxn>
                <a:cxn ang="0">
                  <a:pos x="448" y="240"/>
                </a:cxn>
                <a:cxn ang="0">
                  <a:pos x="393" y="231"/>
                </a:cxn>
                <a:cxn ang="0">
                  <a:pos x="370" y="220"/>
                </a:cxn>
                <a:cxn ang="0">
                  <a:pos x="333" y="207"/>
                </a:cxn>
                <a:cxn ang="0">
                  <a:pos x="313" y="192"/>
                </a:cxn>
                <a:cxn ang="0">
                  <a:pos x="278" y="183"/>
                </a:cxn>
                <a:cxn ang="0">
                  <a:pos x="304" y="224"/>
                </a:cxn>
                <a:cxn ang="0">
                  <a:pos x="315" y="227"/>
                </a:cxn>
                <a:cxn ang="0">
                  <a:pos x="313" y="246"/>
                </a:cxn>
                <a:cxn ang="0">
                  <a:pos x="379" y="225"/>
                </a:cxn>
                <a:cxn ang="0">
                  <a:pos x="406" y="260"/>
                </a:cxn>
                <a:cxn ang="0">
                  <a:pos x="414" y="270"/>
                </a:cxn>
                <a:cxn ang="0">
                  <a:pos x="410" y="302"/>
                </a:cxn>
                <a:cxn ang="0">
                  <a:pos x="390" y="321"/>
                </a:cxn>
                <a:cxn ang="0">
                  <a:pos x="365" y="347"/>
                </a:cxn>
                <a:cxn ang="0">
                  <a:pos x="328" y="368"/>
                </a:cxn>
                <a:cxn ang="0">
                  <a:pos x="265" y="395"/>
                </a:cxn>
                <a:cxn ang="0">
                  <a:pos x="234" y="404"/>
                </a:cxn>
                <a:cxn ang="0">
                  <a:pos x="217" y="399"/>
                </a:cxn>
                <a:cxn ang="0">
                  <a:pos x="209" y="372"/>
                </a:cxn>
                <a:cxn ang="0">
                  <a:pos x="198" y="340"/>
                </a:cxn>
                <a:cxn ang="0">
                  <a:pos x="162" y="280"/>
                </a:cxn>
                <a:cxn ang="0">
                  <a:pos x="154" y="259"/>
                </a:cxn>
                <a:cxn ang="0">
                  <a:pos x="140" y="251"/>
                </a:cxn>
                <a:cxn ang="0">
                  <a:pos x="131" y="229"/>
                </a:cxn>
                <a:cxn ang="0">
                  <a:pos x="109" y="196"/>
                </a:cxn>
                <a:cxn ang="0">
                  <a:pos x="112" y="177"/>
                </a:cxn>
              </a:cxnLst>
              <a:rect l="0" t="0" r="r" b="b"/>
              <a:pathLst>
                <a:path w="467" h="405">
                  <a:moveTo>
                    <a:pt x="112" y="177"/>
                  </a:moveTo>
                  <a:cubicBezTo>
                    <a:pt x="102" y="154"/>
                    <a:pt x="102" y="154"/>
                    <a:pt x="102" y="154"/>
                  </a:cubicBezTo>
                  <a:cubicBezTo>
                    <a:pt x="102" y="151"/>
                    <a:pt x="105" y="151"/>
                    <a:pt x="106" y="149"/>
                  </a:cubicBezTo>
                  <a:cubicBezTo>
                    <a:pt x="109" y="139"/>
                    <a:pt x="110" y="134"/>
                    <a:pt x="113" y="126"/>
                  </a:cubicBezTo>
                  <a:cubicBezTo>
                    <a:pt x="115" y="117"/>
                    <a:pt x="124" y="115"/>
                    <a:pt x="124" y="104"/>
                  </a:cubicBezTo>
                  <a:cubicBezTo>
                    <a:pt x="124" y="97"/>
                    <a:pt x="122" y="91"/>
                    <a:pt x="122" y="86"/>
                  </a:cubicBezTo>
                  <a:cubicBezTo>
                    <a:pt x="122" y="83"/>
                    <a:pt x="124" y="82"/>
                    <a:pt x="125" y="81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1" y="78"/>
                    <a:pt x="120" y="81"/>
                    <a:pt x="117" y="81"/>
                  </a:cubicBezTo>
                  <a:cubicBezTo>
                    <a:pt x="112" y="81"/>
                    <a:pt x="110" y="79"/>
                    <a:pt x="108" y="77"/>
                  </a:cubicBezTo>
                  <a:cubicBezTo>
                    <a:pt x="101" y="82"/>
                    <a:pt x="98" y="88"/>
                    <a:pt x="86" y="88"/>
                  </a:cubicBezTo>
                  <a:cubicBezTo>
                    <a:pt x="76" y="88"/>
                    <a:pt x="73" y="77"/>
                    <a:pt x="64" y="77"/>
                  </a:cubicBezTo>
                  <a:cubicBezTo>
                    <a:pt x="54" y="77"/>
                    <a:pt x="56" y="87"/>
                    <a:pt x="48" y="87"/>
                  </a:cubicBezTo>
                  <a:cubicBezTo>
                    <a:pt x="40" y="87"/>
                    <a:pt x="35" y="75"/>
                    <a:pt x="27" y="79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24" y="79"/>
                    <a:pt x="25" y="78"/>
                    <a:pt x="26" y="77"/>
                  </a:cubicBezTo>
                  <a:cubicBezTo>
                    <a:pt x="23" y="74"/>
                    <a:pt x="10" y="67"/>
                    <a:pt x="15" y="63"/>
                  </a:cubicBezTo>
                  <a:cubicBezTo>
                    <a:pt x="11" y="57"/>
                    <a:pt x="6" y="58"/>
                    <a:pt x="0" y="55"/>
                  </a:cubicBezTo>
                  <a:cubicBezTo>
                    <a:pt x="4" y="50"/>
                    <a:pt x="9" y="51"/>
                    <a:pt x="9" y="43"/>
                  </a:cubicBezTo>
                  <a:cubicBezTo>
                    <a:pt x="9" y="40"/>
                    <a:pt x="8" y="40"/>
                    <a:pt x="9" y="37"/>
                  </a:cubicBezTo>
                  <a:cubicBezTo>
                    <a:pt x="6" y="37"/>
                    <a:pt x="1" y="38"/>
                    <a:pt x="1" y="35"/>
                  </a:cubicBezTo>
                  <a:cubicBezTo>
                    <a:pt x="1" y="22"/>
                    <a:pt x="33" y="24"/>
                    <a:pt x="41" y="20"/>
                  </a:cubicBezTo>
                  <a:cubicBezTo>
                    <a:pt x="40" y="17"/>
                    <a:pt x="38" y="18"/>
                    <a:pt x="38" y="15"/>
                  </a:cubicBezTo>
                  <a:cubicBezTo>
                    <a:pt x="38" y="11"/>
                    <a:pt x="46" y="13"/>
                    <a:pt x="48" y="13"/>
                  </a:cubicBezTo>
                  <a:cubicBezTo>
                    <a:pt x="53" y="13"/>
                    <a:pt x="62" y="13"/>
                    <a:pt x="62" y="13"/>
                  </a:cubicBezTo>
                  <a:cubicBezTo>
                    <a:pt x="67" y="13"/>
                    <a:pt x="75" y="7"/>
                    <a:pt x="80" y="4"/>
                  </a:cubicBezTo>
                  <a:cubicBezTo>
                    <a:pt x="86" y="0"/>
                    <a:pt x="98" y="0"/>
                    <a:pt x="106" y="0"/>
                  </a:cubicBezTo>
                  <a:cubicBezTo>
                    <a:pt x="117" y="0"/>
                    <a:pt x="117" y="7"/>
                    <a:pt x="127" y="7"/>
                  </a:cubicBezTo>
                  <a:cubicBezTo>
                    <a:pt x="127" y="12"/>
                    <a:pt x="144" y="15"/>
                    <a:pt x="149" y="15"/>
                  </a:cubicBezTo>
                  <a:cubicBezTo>
                    <a:pt x="162" y="15"/>
                    <a:pt x="170" y="15"/>
                    <a:pt x="174" y="15"/>
                  </a:cubicBezTo>
                  <a:cubicBezTo>
                    <a:pt x="186" y="15"/>
                    <a:pt x="192" y="3"/>
                    <a:pt x="205" y="3"/>
                  </a:cubicBezTo>
                  <a:cubicBezTo>
                    <a:pt x="219" y="3"/>
                    <a:pt x="218" y="12"/>
                    <a:pt x="223" y="21"/>
                  </a:cubicBezTo>
                  <a:cubicBezTo>
                    <a:pt x="224" y="23"/>
                    <a:pt x="233" y="28"/>
                    <a:pt x="233" y="28"/>
                  </a:cubicBezTo>
                  <a:cubicBezTo>
                    <a:pt x="241" y="31"/>
                    <a:pt x="243" y="44"/>
                    <a:pt x="256" y="44"/>
                  </a:cubicBezTo>
                  <a:cubicBezTo>
                    <a:pt x="265" y="44"/>
                    <a:pt x="265" y="36"/>
                    <a:pt x="271" y="34"/>
                  </a:cubicBezTo>
                  <a:cubicBezTo>
                    <a:pt x="275" y="33"/>
                    <a:pt x="274" y="33"/>
                    <a:pt x="278" y="33"/>
                  </a:cubicBezTo>
                  <a:cubicBezTo>
                    <a:pt x="279" y="35"/>
                    <a:pt x="279" y="39"/>
                    <a:pt x="281" y="41"/>
                  </a:cubicBezTo>
                  <a:cubicBezTo>
                    <a:pt x="280" y="41"/>
                    <a:pt x="281" y="42"/>
                    <a:pt x="281" y="43"/>
                  </a:cubicBezTo>
                  <a:cubicBezTo>
                    <a:pt x="281" y="48"/>
                    <a:pt x="284" y="47"/>
                    <a:pt x="286" y="51"/>
                  </a:cubicBezTo>
                  <a:cubicBezTo>
                    <a:pt x="290" y="56"/>
                    <a:pt x="286" y="59"/>
                    <a:pt x="289" y="65"/>
                  </a:cubicBezTo>
                  <a:cubicBezTo>
                    <a:pt x="291" y="70"/>
                    <a:pt x="297" y="67"/>
                    <a:pt x="301" y="68"/>
                  </a:cubicBezTo>
                  <a:cubicBezTo>
                    <a:pt x="305" y="69"/>
                    <a:pt x="306" y="73"/>
                    <a:pt x="309" y="76"/>
                  </a:cubicBezTo>
                  <a:cubicBezTo>
                    <a:pt x="312" y="79"/>
                    <a:pt x="323" y="78"/>
                    <a:pt x="329" y="78"/>
                  </a:cubicBezTo>
                  <a:cubicBezTo>
                    <a:pt x="337" y="78"/>
                    <a:pt x="345" y="77"/>
                    <a:pt x="350" y="76"/>
                  </a:cubicBezTo>
                  <a:cubicBezTo>
                    <a:pt x="350" y="72"/>
                    <a:pt x="350" y="71"/>
                    <a:pt x="350" y="68"/>
                  </a:cubicBezTo>
                  <a:cubicBezTo>
                    <a:pt x="350" y="64"/>
                    <a:pt x="355" y="64"/>
                    <a:pt x="359" y="63"/>
                  </a:cubicBezTo>
                  <a:cubicBezTo>
                    <a:pt x="364" y="61"/>
                    <a:pt x="363" y="59"/>
                    <a:pt x="368" y="57"/>
                  </a:cubicBezTo>
                  <a:cubicBezTo>
                    <a:pt x="376" y="54"/>
                    <a:pt x="381" y="56"/>
                    <a:pt x="387" y="51"/>
                  </a:cubicBezTo>
                  <a:cubicBezTo>
                    <a:pt x="397" y="57"/>
                    <a:pt x="403" y="57"/>
                    <a:pt x="412" y="60"/>
                  </a:cubicBezTo>
                  <a:cubicBezTo>
                    <a:pt x="423" y="64"/>
                    <a:pt x="426" y="74"/>
                    <a:pt x="439" y="74"/>
                  </a:cubicBezTo>
                  <a:cubicBezTo>
                    <a:pt x="439" y="76"/>
                    <a:pt x="442" y="77"/>
                    <a:pt x="443" y="79"/>
                  </a:cubicBezTo>
                  <a:cubicBezTo>
                    <a:pt x="445" y="86"/>
                    <a:pt x="442" y="92"/>
                    <a:pt x="445" y="96"/>
                  </a:cubicBezTo>
                  <a:cubicBezTo>
                    <a:pt x="442" y="98"/>
                    <a:pt x="435" y="114"/>
                    <a:pt x="435" y="115"/>
                  </a:cubicBezTo>
                  <a:cubicBezTo>
                    <a:pt x="435" y="116"/>
                    <a:pt x="436" y="118"/>
                    <a:pt x="435" y="119"/>
                  </a:cubicBezTo>
                  <a:cubicBezTo>
                    <a:pt x="436" y="121"/>
                    <a:pt x="435" y="122"/>
                    <a:pt x="436" y="124"/>
                  </a:cubicBezTo>
                  <a:cubicBezTo>
                    <a:pt x="436" y="138"/>
                    <a:pt x="436" y="138"/>
                    <a:pt x="436" y="138"/>
                  </a:cubicBezTo>
                  <a:cubicBezTo>
                    <a:pt x="438" y="142"/>
                    <a:pt x="437" y="145"/>
                    <a:pt x="439" y="149"/>
                  </a:cubicBezTo>
                  <a:cubicBezTo>
                    <a:pt x="440" y="153"/>
                    <a:pt x="449" y="149"/>
                    <a:pt x="449" y="156"/>
                  </a:cubicBezTo>
                  <a:cubicBezTo>
                    <a:pt x="449" y="165"/>
                    <a:pt x="439" y="164"/>
                    <a:pt x="439" y="171"/>
                  </a:cubicBezTo>
                  <a:cubicBezTo>
                    <a:pt x="439" y="177"/>
                    <a:pt x="443" y="177"/>
                    <a:pt x="445" y="179"/>
                  </a:cubicBezTo>
                  <a:cubicBezTo>
                    <a:pt x="452" y="194"/>
                    <a:pt x="467" y="196"/>
                    <a:pt x="467" y="215"/>
                  </a:cubicBezTo>
                  <a:cubicBezTo>
                    <a:pt x="456" y="218"/>
                    <a:pt x="448" y="220"/>
                    <a:pt x="448" y="232"/>
                  </a:cubicBezTo>
                  <a:cubicBezTo>
                    <a:pt x="448" y="235"/>
                    <a:pt x="450" y="238"/>
                    <a:pt x="450" y="240"/>
                  </a:cubicBezTo>
                  <a:cubicBezTo>
                    <a:pt x="450" y="240"/>
                    <a:pt x="448" y="240"/>
                    <a:pt x="448" y="240"/>
                  </a:cubicBezTo>
                  <a:cubicBezTo>
                    <a:pt x="439" y="240"/>
                    <a:pt x="420" y="235"/>
                    <a:pt x="408" y="235"/>
                  </a:cubicBezTo>
                  <a:cubicBezTo>
                    <a:pt x="406" y="235"/>
                    <a:pt x="393" y="231"/>
                    <a:pt x="393" y="231"/>
                  </a:cubicBezTo>
                  <a:cubicBezTo>
                    <a:pt x="388" y="226"/>
                    <a:pt x="388" y="213"/>
                    <a:pt x="379" y="213"/>
                  </a:cubicBezTo>
                  <a:cubicBezTo>
                    <a:pt x="374" y="213"/>
                    <a:pt x="372" y="217"/>
                    <a:pt x="370" y="220"/>
                  </a:cubicBezTo>
                  <a:cubicBezTo>
                    <a:pt x="348" y="220"/>
                    <a:pt x="348" y="220"/>
                    <a:pt x="348" y="220"/>
                  </a:cubicBezTo>
                  <a:cubicBezTo>
                    <a:pt x="341" y="217"/>
                    <a:pt x="337" y="212"/>
                    <a:pt x="333" y="207"/>
                  </a:cubicBezTo>
                  <a:cubicBezTo>
                    <a:pt x="327" y="202"/>
                    <a:pt x="320" y="205"/>
                    <a:pt x="315" y="200"/>
                  </a:cubicBezTo>
                  <a:cubicBezTo>
                    <a:pt x="313" y="197"/>
                    <a:pt x="314" y="194"/>
                    <a:pt x="313" y="192"/>
                  </a:cubicBezTo>
                  <a:cubicBezTo>
                    <a:pt x="308" y="182"/>
                    <a:pt x="299" y="168"/>
                    <a:pt x="286" y="168"/>
                  </a:cubicBezTo>
                  <a:cubicBezTo>
                    <a:pt x="280" y="168"/>
                    <a:pt x="278" y="176"/>
                    <a:pt x="278" y="183"/>
                  </a:cubicBezTo>
                  <a:cubicBezTo>
                    <a:pt x="278" y="187"/>
                    <a:pt x="278" y="189"/>
                    <a:pt x="278" y="193"/>
                  </a:cubicBezTo>
                  <a:cubicBezTo>
                    <a:pt x="281" y="203"/>
                    <a:pt x="293" y="222"/>
                    <a:pt x="304" y="224"/>
                  </a:cubicBezTo>
                  <a:cubicBezTo>
                    <a:pt x="304" y="229"/>
                    <a:pt x="306" y="231"/>
                    <a:pt x="307" y="235"/>
                  </a:cubicBezTo>
                  <a:cubicBezTo>
                    <a:pt x="312" y="233"/>
                    <a:pt x="311" y="228"/>
                    <a:pt x="315" y="227"/>
                  </a:cubicBezTo>
                  <a:cubicBezTo>
                    <a:pt x="316" y="228"/>
                    <a:pt x="316" y="230"/>
                    <a:pt x="316" y="231"/>
                  </a:cubicBezTo>
                  <a:cubicBezTo>
                    <a:pt x="316" y="237"/>
                    <a:pt x="313" y="240"/>
                    <a:pt x="313" y="246"/>
                  </a:cubicBezTo>
                  <a:cubicBezTo>
                    <a:pt x="313" y="252"/>
                    <a:pt x="324" y="255"/>
                    <a:pt x="331" y="255"/>
                  </a:cubicBezTo>
                  <a:cubicBezTo>
                    <a:pt x="360" y="255"/>
                    <a:pt x="363" y="237"/>
                    <a:pt x="379" y="225"/>
                  </a:cubicBezTo>
                  <a:cubicBezTo>
                    <a:pt x="379" y="241"/>
                    <a:pt x="379" y="241"/>
                    <a:pt x="379" y="241"/>
                  </a:cubicBezTo>
                  <a:cubicBezTo>
                    <a:pt x="385" y="254"/>
                    <a:pt x="393" y="256"/>
                    <a:pt x="406" y="260"/>
                  </a:cubicBezTo>
                  <a:cubicBezTo>
                    <a:pt x="411" y="261"/>
                    <a:pt x="411" y="269"/>
                    <a:pt x="414" y="271"/>
                  </a:cubicBezTo>
                  <a:cubicBezTo>
                    <a:pt x="414" y="270"/>
                    <a:pt x="414" y="270"/>
                    <a:pt x="414" y="270"/>
                  </a:cubicBezTo>
                  <a:cubicBezTo>
                    <a:pt x="416" y="274"/>
                    <a:pt x="423" y="273"/>
                    <a:pt x="423" y="277"/>
                  </a:cubicBezTo>
                  <a:cubicBezTo>
                    <a:pt x="423" y="288"/>
                    <a:pt x="410" y="291"/>
                    <a:pt x="410" y="302"/>
                  </a:cubicBezTo>
                  <a:cubicBezTo>
                    <a:pt x="403" y="302"/>
                    <a:pt x="399" y="303"/>
                    <a:pt x="397" y="309"/>
                  </a:cubicBezTo>
                  <a:cubicBezTo>
                    <a:pt x="395" y="314"/>
                    <a:pt x="396" y="321"/>
                    <a:pt x="390" y="321"/>
                  </a:cubicBezTo>
                  <a:cubicBezTo>
                    <a:pt x="384" y="321"/>
                    <a:pt x="384" y="334"/>
                    <a:pt x="378" y="334"/>
                  </a:cubicBezTo>
                  <a:cubicBezTo>
                    <a:pt x="374" y="334"/>
                    <a:pt x="365" y="342"/>
                    <a:pt x="365" y="347"/>
                  </a:cubicBezTo>
                  <a:cubicBezTo>
                    <a:pt x="353" y="349"/>
                    <a:pt x="327" y="354"/>
                    <a:pt x="327" y="364"/>
                  </a:cubicBezTo>
                  <a:cubicBezTo>
                    <a:pt x="327" y="365"/>
                    <a:pt x="327" y="367"/>
                    <a:pt x="328" y="368"/>
                  </a:cubicBezTo>
                  <a:cubicBezTo>
                    <a:pt x="318" y="373"/>
                    <a:pt x="304" y="376"/>
                    <a:pt x="294" y="378"/>
                  </a:cubicBezTo>
                  <a:cubicBezTo>
                    <a:pt x="289" y="380"/>
                    <a:pt x="271" y="392"/>
                    <a:pt x="265" y="395"/>
                  </a:cubicBezTo>
                  <a:cubicBezTo>
                    <a:pt x="252" y="395"/>
                    <a:pt x="252" y="395"/>
                    <a:pt x="252" y="395"/>
                  </a:cubicBezTo>
                  <a:cubicBezTo>
                    <a:pt x="244" y="400"/>
                    <a:pt x="243" y="404"/>
                    <a:pt x="234" y="404"/>
                  </a:cubicBezTo>
                  <a:cubicBezTo>
                    <a:pt x="231" y="405"/>
                    <a:pt x="231" y="405"/>
                    <a:pt x="231" y="405"/>
                  </a:cubicBezTo>
                  <a:cubicBezTo>
                    <a:pt x="229" y="405"/>
                    <a:pt x="218" y="400"/>
                    <a:pt x="217" y="399"/>
                  </a:cubicBezTo>
                  <a:cubicBezTo>
                    <a:pt x="216" y="399"/>
                    <a:pt x="219" y="399"/>
                    <a:pt x="217" y="394"/>
                  </a:cubicBezTo>
                  <a:cubicBezTo>
                    <a:pt x="212" y="387"/>
                    <a:pt x="209" y="380"/>
                    <a:pt x="209" y="372"/>
                  </a:cubicBezTo>
                  <a:cubicBezTo>
                    <a:pt x="204" y="371"/>
                    <a:pt x="207" y="363"/>
                    <a:pt x="208" y="359"/>
                  </a:cubicBezTo>
                  <a:cubicBezTo>
                    <a:pt x="210" y="349"/>
                    <a:pt x="203" y="345"/>
                    <a:pt x="198" y="340"/>
                  </a:cubicBezTo>
                  <a:cubicBezTo>
                    <a:pt x="193" y="335"/>
                    <a:pt x="181" y="320"/>
                    <a:pt x="181" y="309"/>
                  </a:cubicBezTo>
                  <a:cubicBezTo>
                    <a:pt x="165" y="306"/>
                    <a:pt x="162" y="297"/>
                    <a:pt x="162" y="280"/>
                  </a:cubicBezTo>
                  <a:cubicBezTo>
                    <a:pt x="162" y="270"/>
                    <a:pt x="156" y="268"/>
                    <a:pt x="154" y="259"/>
                  </a:cubicBezTo>
                  <a:cubicBezTo>
                    <a:pt x="154" y="259"/>
                    <a:pt x="154" y="259"/>
                    <a:pt x="154" y="259"/>
                  </a:cubicBezTo>
                  <a:cubicBezTo>
                    <a:pt x="152" y="258"/>
                    <a:pt x="150" y="255"/>
                    <a:pt x="148" y="254"/>
                  </a:cubicBezTo>
                  <a:cubicBezTo>
                    <a:pt x="147" y="252"/>
                    <a:pt x="141" y="253"/>
                    <a:pt x="140" y="251"/>
                  </a:cubicBezTo>
                  <a:cubicBezTo>
                    <a:pt x="137" y="249"/>
                    <a:pt x="138" y="242"/>
                    <a:pt x="137" y="239"/>
                  </a:cubicBezTo>
                  <a:cubicBezTo>
                    <a:pt x="136" y="235"/>
                    <a:pt x="132" y="231"/>
                    <a:pt x="131" y="229"/>
                  </a:cubicBezTo>
                  <a:cubicBezTo>
                    <a:pt x="125" y="221"/>
                    <a:pt x="121" y="214"/>
                    <a:pt x="116" y="207"/>
                  </a:cubicBezTo>
                  <a:cubicBezTo>
                    <a:pt x="115" y="205"/>
                    <a:pt x="109" y="198"/>
                    <a:pt x="109" y="196"/>
                  </a:cubicBezTo>
                  <a:cubicBezTo>
                    <a:pt x="109" y="192"/>
                    <a:pt x="112" y="182"/>
                    <a:pt x="112" y="175"/>
                  </a:cubicBezTo>
                  <a:lnTo>
                    <a:pt x="112" y="17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78" name="íṥļîďé"/>
            <p:cNvSpPr/>
            <p:nvPr/>
          </p:nvSpPr>
          <p:spPr bwMode="auto">
            <a:xfrm>
              <a:off x="14216" y="7137"/>
              <a:ext cx="80" cy="170"/>
            </a:xfrm>
            <a:custGeom>
              <a:avLst/>
              <a:gdLst/>
              <a:ahLst/>
              <a:cxnLst>
                <a:cxn ang="0">
                  <a:pos x="25" y="30"/>
                </a:cxn>
                <a:cxn ang="0">
                  <a:pos x="11" y="48"/>
                </a:cxn>
                <a:cxn ang="0">
                  <a:pos x="0" y="35"/>
                </a:cxn>
                <a:cxn ang="0">
                  <a:pos x="6" y="0"/>
                </a:cxn>
                <a:cxn ang="0">
                  <a:pos x="25" y="30"/>
                </a:cxn>
              </a:cxnLst>
              <a:rect l="0" t="0" r="r" b="b"/>
              <a:pathLst>
                <a:path w="25" h="48">
                  <a:moveTo>
                    <a:pt x="25" y="30"/>
                  </a:moveTo>
                  <a:cubicBezTo>
                    <a:pt x="25" y="37"/>
                    <a:pt x="20" y="48"/>
                    <a:pt x="11" y="48"/>
                  </a:cubicBezTo>
                  <a:cubicBezTo>
                    <a:pt x="5" y="48"/>
                    <a:pt x="0" y="41"/>
                    <a:pt x="0" y="35"/>
                  </a:cubicBezTo>
                  <a:cubicBezTo>
                    <a:pt x="0" y="22"/>
                    <a:pt x="6" y="13"/>
                    <a:pt x="6" y="0"/>
                  </a:cubicBezTo>
                  <a:cubicBezTo>
                    <a:pt x="13" y="10"/>
                    <a:pt x="25" y="15"/>
                    <a:pt x="25" y="3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79" name="î$ḷiḍé"/>
            <p:cNvSpPr/>
            <p:nvPr/>
          </p:nvSpPr>
          <p:spPr bwMode="auto">
            <a:xfrm>
              <a:off x="13456" y="5746"/>
              <a:ext cx="1632" cy="1459"/>
            </a:xfrm>
            <a:custGeom>
              <a:avLst/>
              <a:gdLst/>
              <a:ahLst/>
              <a:cxnLst>
                <a:cxn ang="0">
                  <a:pos x="148" y="270"/>
                </a:cxn>
                <a:cxn ang="0">
                  <a:pos x="174" y="340"/>
                </a:cxn>
                <a:cxn ang="0">
                  <a:pos x="200" y="401"/>
                </a:cxn>
                <a:cxn ang="0">
                  <a:pos x="216" y="401"/>
                </a:cxn>
                <a:cxn ang="0">
                  <a:pos x="237" y="379"/>
                </a:cxn>
                <a:cxn ang="0">
                  <a:pos x="243" y="341"/>
                </a:cxn>
                <a:cxn ang="0">
                  <a:pos x="268" y="298"/>
                </a:cxn>
                <a:cxn ang="0">
                  <a:pos x="326" y="240"/>
                </a:cxn>
                <a:cxn ang="0">
                  <a:pos x="374" y="218"/>
                </a:cxn>
                <a:cxn ang="0">
                  <a:pos x="409" y="259"/>
                </a:cxn>
                <a:cxn ang="0">
                  <a:pos x="423" y="302"/>
                </a:cxn>
                <a:cxn ang="0">
                  <a:pos x="457" y="300"/>
                </a:cxn>
                <a:cxn ang="0">
                  <a:pos x="476" y="367"/>
                </a:cxn>
                <a:cxn ang="0">
                  <a:pos x="489" y="358"/>
                </a:cxn>
                <a:cxn ang="0">
                  <a:pos x="472" y="316"/>
                </a:cxn>
                <a:cxn ang="0">
                  <a:pos x="473" y="288"/>
                </a:cxn>
                <a:cxn ang="0">
                  <a:pos x="483" y="254"/>
                </a:cxn>
                <a:cxn ang="0">
                  <a:pos x="487" y="213"/>
                </a:cxn>
                <a:cxn ang="0">
                  <a:pos x="467" y="197"/>
                </a:cxn>
                <a:cxn ang="0">
                  <a:pos x="445" y="125"/>
                </a:cxn>
                <a:cxn ang="0">
                  <a:pos x="423" y="130"/>
                </a:cxn>
                <a:cxn ang="0">
                  <a:pos x="373" y="144"/>
                </a:cxn>
                <a:cxn ang="0">
                  <a:pos x="341" y="147"/>
                </a:cxn>
                <a:cxn ang="0">
                  <a:pos x="295" y="136"/>
                </a:cxn>
                <a:cxn ang="0">
                  <a:pos x="254" y="116"/>
                </a:cxn>
                <a:cxn ang="0">
                  <a:pos x="226" y="89"/>
                </a:cxn>
                <a:cxn ang="0">
                  <a:pos x="229" y="69"/>
                </a:cxn>
                <a:cxn ang="0">
                  <a:pos x="213" y="43"/>
                </a:cxn>
                <a:cxn ang="0">
                  <a:pos x="178" y="16"/>
                </a:cxn>
                <a:cxn ang="0">
                  <a:pos x="131" y="0"/>
                </a:cxn>
                <a:cxn ang="0">
                  <a:pos x="94" y="21"/>
                </a:cxn>
                <a:cxn ang="0">
                  <a:pos x="65" y="13"/>
                </a:cxn>
                <a:cxn ang="0">
                  <a:pos x="23" y="46"/>
                </a:cxn>
                <a:cxn ang="0">
                  <a:pos x="0" y="64"/>
                </a:cxn>
                <a:cxn ang="0">
                  <a:pos x="1" y="87"/>
                </a:cxn>
                <a:cxn ang="0">
                  <a:pos x="4" y="120"/>
                </a:cxn>
                <a:cxn ang="0">
                  <a:pos x="13" y="181"/>
                </a:cxn>
                <a:cxn ang="0">
                  <a:pos x="34" y="185"/>
                </a:cxn>
                <a:cxn ang="0">
                  <a:pos x="70" y="185"/>
                </a:cxn>
                <a:cxn ang="0">
                  <a:pos x="118" y="219"/>
                </a:cxn>
                <a:cxn ang="0">
                  <a:pos x="127" y="248"/>
                </a:cxn>
                <a:cxn ang="0">
                  <a:pos x="145" y="233"/>
                </a:cxn>
                <a:cxn ang="0">
                  <a:pos x="149" y="265"/>
                </a:cxn>
              </a:cxnLst>
              <a:rect l="0" t="0" r="r" b="b"/>
              <a:pathLst>
                <a:path w="509" h="410">
                  <a:moveTo>
                    <a:pt x="149" y="265"/>
                  </a:moveTo>
                  <a:cubicBezTo>
                    <a:pt x="147" y="263"/>
                    <a:pt x="147" y="263"/>
                    <a:pt x="147" y="263"/>
                  </a:cubicBezTo>
                  <a:cubicBezTo>
                    <a:pt x="147" y="265"/>
                    <a:pt x="148" y="268"/>
                    <a:pt x="148" y="270"/>
                  </a:cubicBezTo>
                  <a:cubicBezTo>
                    <a:pt x="148" y="278"/>
                    <a:pt x="153" y="286"/>
                    <a:pt x="155" y="295"/>
                  </a:cubicBezTo>
                  <a:cubicBezTo>
                    <a:pt x="158" y="305"/>
                    <a:pt x="166" y="319"/>
                    <a:pt x="168" y="326"/>
                  </a:cubicBezTo>
                  <a:cubicBezTo>
                    <a:pt x="170" y="332"/>
                    <a:pt x="170" y="334"/>
                    <a:pt x="174" y="340"/>
                  </a:cubicBezTo>
                  <a:cubicBezTo>
                    <a:pt x="177" y="345"/>
                    <a:pt x="175" y="351"/>
                    <a:pt x="179" y="358"/>
                  </a:cubicBezTo>
                  <a:cubicBezTo>
                    <a:pt x="180" y="362"/>
                    <a:pt x="187" y="366"/>
                    <a:pt x="188" y="372"/>
                  </a:cubicBezTo>
                  <a:cubicBezTo>
                    <a:pt x="191" y="382"/>
                    <a:pt x="196" y="390"/>
                    <a:pt x="200" y="401"/>
                  </a:cubicBezTo>
                  <a:cubicBezTo>
                    <a:pt x="200" y="402"/>
                    <a:pt x="202" y="405"/>
                    <a:pt x="204" y="405"/>
                  </a:cubicBezTo>
                  <a:cubicBezTo>
                    <a:pt x="204" y="409"/>
                    <a:pt x="207" y="410"/>
                    <a:pt x="210" y="410"/>
                  </a:cubicBezTo>
                  <a:cubicBezTo>
                    <a:pt x="214" y="410"/>
                    <a:pt x="214" y="405"/>
                    <a:pt x="216" y="401"/>
                  </a:cubicBezTo>
                  <a:cubicBezTo>
                    <a:pt x="218" y="397"/>
                    <a:pt x="219" y="398"/>
                    <a:pt x="224" y="396"/>
                  </a:cubicBezTo>
                  <a:cubicBezTo>
                    <a:pt x="228" y="394"/>
                    <a:pt x="227" y="382"/>
                    <a:pt x="233" y="381"/>
                  </a:cubicBezTo>
                  <a:cubicBezTo>
                    <a:pt x="234" y="380"/>
                    <a:pt x="237" y="380"/>
                    <a:pt x="237" y="379"/>
                  </a:cubicBezTo>
                  <a:cubicBezTo>
                    <a:pt x="240" y="379"/>
                    <a:pt x="240" y="379"/>
                    <a:pt x="240" y="379"/>
                  </a:cubicBezTo>
                  <a:cubicBezTo>
                    <a:pt x="237" y="367"/>
                    <a:pt x="237" y="367"/>
                    <a:pt x="237" y="367"/>
                  </a:cubicBezTo>
                  <a:cubicBezTo>
                    <a:pt x="237" y="359"/>
                    <a:pt x="243" y="352"/>
                    <a:pt x="243" y="341"/>
                  </a:cubicBezTo>
                  <a:cubicBezTo>
                    <a:pt x="243" y="334"/>
                    <a:pt x="240" y="329"/>
                    <a:pt x="240" y="321"/>
                  </a:cubicBezTo>
                  <a:cubicBezTo>
                    <a:pt x="240" y="312"/>
                    <a:pt x="249" y="311"/>
                    <a:pt x="257" y="308"/>
                  </a:cubicBezTo>
                  <a:cubicBezTo>
                    <a:pt x="260" y="307"/>
                    <a:pt x="265" y="302"/>
                    <a:pt x="268" y="298"/>
                  </a:cubicBezTo>
                  <a:cubicBezTo>
                    <a:pt x="277" y="290"/>
                    <a:pt x="284" y="281"/>
                    <a:pt x="293" y="272"/>
                  </a:cubicBezTo>
                  <a:cubicBezTo>
                    <a:pt x="300" y="265"/>
                    <a:pt x="313" y="263"/>
                    <a:pt x="321" y="255"/>
                  </a:cubicBezTo>
                  <a:cubicBezTo>
                    <a:pt x="325" y="251"/>
                    <a:pt x="325" y="246"/>
                    <a:pt x="326" y="240"/>
                  </a:cubicBezTo>
                  <a:cubicBezTo>
                    <a:pt x="328" y="236"/>
                    <a:pt x="337" y="236"/>
                    <a:pt x="340" y="229"/>
                  </a:cubicBezTo>
                  <a:cubicBezTo>
                    <a:pt x="344" y="231"/>
                    <a:pt x="344" y="233"/>
                    <a:pt x="351" y="233"/>
                  </a:cubicBezTo>
                  <a:cubicBezTo>
                    <a:pt x="362" y="233"/>
                    <a:pt x="374" y="231"/>
                    <a:pt x="374" y="218"/>
                  </a:cubicBezTo>
                  <a:cubicBezTo>
                    <a:pt x="381" y="219"/>
                    <a:pt x="389" y="222"/>
                    <a:pt x="390" y="228"/>
                  </a:cubicBezTo>
                  <a:cubicBezTo>
                    <a:pt x="392" y="233"/>
                    <a:pt x="391" y="240"/>
                    <a:pt x="395" y="245"/>
                  </a:cubicBezTo>
                  <a:cubicBezTo>
                    <a:pt x="398" y="251"/>
                    <a:pt x="403" y="255"/>
                    <a:pt x="409" y="259"/>
                  </a:cubicBezTo>
                  <a:cubicBezTo>
                    <a:pt x="414" y="267"/>
                    <a:pt x="419" y="274"/>
                    <a:pt x="422" y="283"/>
                  </a:cubicBezTo>
                  <a:cubicBezTo>
                    <a:pt x="423" y="285"/>
                    <a:pt x="425" y="286"/>
                    <a:pt x="425" y="289"/>
                  </a:cubicBezTo>
                  <a:cubicBezTo>
                    <a:pt x="425" y="293"/>
                    <a:pt x="423" y="296"/>
                    <a:pt x="423" y="302"/>
                  </a:cubicBezTo>
                  <a:cubicBezTo>
                    <a:pt x="423" y="307"/>
                    <a:pt x="423" y="313"/>
                    <a:pt x="430" y="313"/>
                  </a:cubicBezTo>
                  <a:cubicBezTo>
                    <a:pt x="442" y="313"/>
                    <a:pt x="445" y="300"/>
                    <a:pt x="453" y="293"/>
                  </a:cubicBezTo>
                  <a:cubicBezTo>
                    <a:pt x="455" y="295"/>
                    <a:pt x="454" y="297"/>
                    <a:pt x="457" y="300"/>
                  </a:cubicBezTo>
                  <a:cubicBezTo>
                    <a:pt x="457" y="300"/>
                    <a:pt x="461" y="300"/>
                    <a:pt x="462" y="302"/>
                  </a:cubicBezTo>
                  <a:cubicBezTo>
                    <a:pt x="467" y="308"/>
                    <a:pt x="459" y="322"/>
                    <a:pt x="465" y="322"/>
                  </a:cubicBezTo>
                  <a:cubicBezTo>
                    <a:pt x="465" y="336"/>
                    <a:pt x="476" y="347"/>
                    <a:pt x="476" y="367"/>
                  </a:cubicBezTo>
                  <a:cubicBezTo>
                    <a:pt x="476" y="371"/>
                    <a:pt x="473" y="382"/>
                    <a:pt x="476" y="383"/>
                  </a:cubicBezTo>
                  <a:cubicBezTo>
                    <a:pt x="480" y="376"/>
                    <a:pt x="481" y="371"/>
                    <a:pt x="485" y="363"/>
                  </a:cubicBezTo>
                  <a:cubicBezTo>
                    <a:pt x="486" y="361"/>
                    <a:pt x="489" y="360"/>
                    <a:pt x="489" y="358"/>
                  </a:cubicBezTo>
                  <a:cubicBezTo>
                    <a:pt x="489" y="354"/>
                    <a:pt x="483" y="334"/>
                    <a:pt x="479" y="330"/>
                  </a:cubicBezTo>
                  <a:cubicBezTo>
                    <a:pt x="476" y="327"/>
                    <a:pt x="472" y="325"/>
                    <a:pt x="472" y="320"/>
                  </a:cubicBezTo>
                  <a:cubicBezTo>
                    <a:pt x="472" y="319"/>
                    <a:pt x="472" y="318"/>
                    <a:pt x="472" y="316"/>
                  </a:cubicBezTo>
                  <a:cubicBezTo>
                    <a:pt x="472" y="317"/>
                    <a:pt x="472" y="317"/>
                    <a:pt x="472" y="317"/>
                  </a:cubicBezTo>
                  <a:cubicBezTo>
                    <a:pt x="473" y="316"/>
                    <a:pt x="476" y="311"/>
                    <a:pt x="476" y="307"/>
                  </a:cubicBezTo>
                  <a:cubicBezTo>
                    <a:pt x="476" y="302"/>
                    <a:pt x="476" y="293"/>
                    <a:pt x="473" y="288"/>
                  </a:cubicBezTo>
                  <a:cubicBezTo>
                    <a:pt x="470" y="284"/>
                    <a:pt x="464" y="284"/>
                    <a:pt x="464" y="276"/>
                  </a:cubicBezTo>
                  <a:cubicBezTo>
                    <a:pt x="464" y="268"/>
                    <a:pt x="467" y="262"/>
                    <a:pt x="472" y="258"/>
                  </a:cubicBezTo>
                  <a:cubicBezTo>
                    <a:pt x="474" y="255"/>
                    <a:pt x="479" y="256"/>
                    <a:pt x="483" y="254"/>
                  </a:cubicBezTo>
                  <a:cubicBezTo>
                    <a:pt x="493" y="247"/>
                    <a:pt x="500" y="244"/>
                    <a:pt x="509" y="230"/>
                  </a:cubicBezTo>
                  <a:cubicBezTo>
                    <a:pt x="506" y="230"/>
                    <a:pt x="505" y="231"/>
                    <a:pt x="501" y="231"/>
                  </a:cubicBezTo>
                  <a:cubicBezTo>
                    <a:pt x="493" y="231"/>
                    <a:pt x="487" y="222"/>
                    <a:pt x="487" y="213"/>
                  </a:cubicBezTo>
                  <a:cubicBezTo>
                    <a:pt x="483" y="212"/>
                    <a:pt x="482" y="199"/>
                    <a:pt x="478" y="199"/>
                  </a:cubicBezTo>
                  <a:cubicBezTo>
                    <a:pt x="475" y="199"/>
                    <a:pt x="472" y="202"/>
                    <a:pt x="469" y="202"/>
                  </a:cubicBezTo>
                  <a:cubicBezTo>
                    <a:pt x="468" y="202"/>
                    <a:pt x="467" y="199"/>
                    <a:pt x="467" y="197"/>
                  </a:cubicBezTo>
                  <a:cubicBezTo>
                    <a:pt x="467" y="181"/>
                    <a:pt x="479" y="180"/>
                    <a:pt x="479" y="163"/>
                  </a:cubicBezTo>
                  <a:cubicBezTo>
                    <a:pt x="479" y="154"/>
                    <a:pt x="472" y="151"/>
                    <a:pt x="468" y="144"/>
                  </a:cubicBezTo>
                  <a:cubicBezTo>
                    <a:pt x="457" y="139"/>
                    <a:pt x="448" y="140"/>
                    <a:pt x="445" y="125"/>
                  </a:cubicBezTo>
                  <a:cubicBezTo>
                    <a:pt x="442" y="125"/>
                    <a:pt x="442" y="125"/>
                    <a:pt x="442" y="125"/>
                  </a:cubicBezTo>
                  <a:cubicBezTo>
                    <a:pt x="438" y="129"/>
                    <a:pt x="438" y="129"/>
                    <a:pt x="438" y="129"/>
                  </a:cubicBezTo>
                  <a:cubicBezTo>
                    <a:pt x="433" y="131"/>
                    <a:pt x="427" y="126"/>
                    <a:pt x="423" y="130"/>
                  </a:cubicBezTo>
                  <a:cubicBezTo>
                    <a:pt x="422" y="132"/>
                    <a:pt x="421" y="133"/>
                    <a:pt x="418" y="135"/>
                  </a:cubicBezTo>
                  <a:cubicBezTo>
                    <a:pt x="415" y="137"/>
                    <a:pt x="401" y="149"/>
                    <a:pt x="394" y="149"/>
                  </a:cubicBezTo>
                  <a:cubicBezTo>
                    <a:pt x="387" y="149"/>
                    <a:pt x="382" y="144"/>
                    <a:pt x="373" y="144"/>
                  </a:cubicBezTo>
                  <a:cubicBezTo>
                    <a:pt x="362" y="144"/>
                    <a:pt x="360" y="152"/>
                    <a:pt x="354" y="155"/>
                  </a:cubicBezTo>
                  <a:cubicBezTo>
                    <a:pt x="353" y="152"/>
                    <a:pt x="352" y="145"/>
                    <a:pt x="349" y="145"/>
                  </a:cubicBezTo>
                  <a:cubicBezTo>
                    <a:pt x="347" y="145"/>
                    <a:pt x="345" y="147"/>
                    <a:pt x="341" y="147"/>
                  </a:cubicBezTo>
                  <a:cubicBezTo>
                    <a:pt x="335" y="147"/>
                    <a:pt x="329" y="147"/>
                    <a:pt x="323" y="147"/>
                  </a:cubicBezTo>
                  <a:cubicBezTo>
                    <a:pt x="313" y="147"/>
                    <a:pt x="309" y="141"/>
                    <a:pt x="302" y="136"/>
                  </a:cubicBezTo>
                  <a:cubicBezTo>
                    <a:pt x="300" y="135"/>
                    <a:pt x="296" y="139"/>
                    <a:pt x="295" y="136"/>
                  </a:cubicBezTo>
                  <a:cubicBezTo>
                    <a:pt x="293" y="132"/>
                    <a:pt x="293" y="129"/>
                    <a:pt x="290" y="127"/>
                  </a:cubicBezTo>
                  <a:cubicBezTo>
                    <a:pt x="283" y="124"/>
                    <a:pt x="279" y="126"/>
                    <a:pt x="273" y="120"/>
                  </a:cubicBezTo>
                  <a:cubicBezTo>
                    <a:pt x="268" y="115"/>
                    <a:pt x="263" y="118"/>
                    <a:pt x="254" y="116"/>
                  </a:cubicBezTo>
                  <a:cubicBezTo>
                    <a:pt x="246" y="114"/>
                    <a:pt x="243" y="108"/>
                    <a:pt x="236" y="106"/>
                  </a:cubicBezTo>
                  <a:cubicBezTo>
                    <a:pt x="234" y="105"/>
                    <a:pt x="229" y="106"/>
                    <a:pt x="228" y="103"/>
                  </a:cubicBezTo>
                  <a:cubicBezTo>
                    <a:pt x="227" y="98"/>
                    <a:pt x="227" y="94"/>
                    <a:pt x="226" y="89"/>
                  </a:cubicBezTo>
                  <a:cubicBezTo>
                    <a:pt x="226" y="85"/>
                    <a:pt x="226" y="85"/>
                    <a:pt x="226" y="85"/>
                  </a:cubicBezTo>
                  <a:cubicBezTo>
                    <a:pt x="231" y="85"/>
                    <a:pt x="236" y="86"/>
                    <a:pt x="236" y="80"/>
                  </a:cubicBezTo>
                  <a:cubicBezTo>
                    <a:pt x="236" y="75"/>
                    <a:pt x="229" y="74"/>
                    <a:pt x="229" y="69"/>
                  </a:cubicBezTo>
                  <a:cubicBezTo>
                    <a:pt x="229" y="57"/>
                    <a:pt x="246" y="59"/>
                    <a:pt x="246" y="47"/>
                  </a:cubicBezTo>
                  <a:cubicBezTo>
                    <a:pt x="246" y="43"/>
                    <a:pt x="236" y="35"/>
                    <a:pt x="232" y="35"/>
                  </a:cubicBezTo>
                  <a:cubicBezTo>
                    <a:pt x="224" y="35"/>
                    <a:pt x="221" y="42"/>
                    <a:pt x="213" y="43"/>
                  </a:cubicBezTo>
                  <a:cubicBezTo>
                    <a:pt x="205" y="40"/>
                    <a:pt x="200" y="40"/>
                    <a:pt x="194" y="34"/>
                  </a:cubicBezTo>
                  <a:cubicBezTo>
                    <a:pt x="191" y="31"/>
                    <a:pt x="193" y="25"/>
                    <a:pt x="188" y="24"/>
                  </a:cubicBezTo>
                  <a:cubicBezTo>
                    <a:pt x="182" y="22"/>
                    <a:pt x="178" y="24"/>
                    <a:pt x="178" y="16"/>
                  </a:cubicBezTo>
                  <a:cubicBezTo>
                    <a:pt x="172" y="15"/>
                    <a:pt x="168" y="15"/>
                    <a:pt x="163" y="15"/>
                  </a:cubicBezTo>
                  <a:cubicBezTo>
                    <a:pt x="154" y="15"/>
                    <a:pt x="150" y="23"/>
                    <a:pt x="140" y="23"/>
                  </a:cubicBezTo>
                  <a:cubicBezTo>
                    <a:pt x="130" y="23"/>
                    <a:pt x="140" y="0"/>
                    <a:pt x="131" y="0"/>
                  </a:cubicBezTo>
                  <a:cubicBezTo>
                    <a:pt x="122" y="0"/>
                    <a:pt x="120" y="10"/>
                    <a:pt x="116" y="10"/>
                  </a:cubicBezTo>
                  <a:cubicBezTo>
                    <a:pt x="115" y="10"/>
                    <a:pt x="114" y="11"/>
                    <a:pt x="113" y="10"/>
                  </a:cubicBezTo>
                  <a:cubicBezTo>
                    <a:pt x="110" y="16"/>
                    <a:pt x="103" y="21"/>
                    <a:pt x="94" y="21"/>
                  </a:cubicBezTo>
                  <a:cubicBezTo>
                    <a:pt x="91" y="21"/>
                    <a:pt x="90" y="16"/>
                    <a:pt x="86" y="16"/>
                  </a:cubicBezTo>
                  <a:cubicBezTo>
                    <a:pt x="83" y="16"/>
                    <a:pt x="73" y="20"/>
                    <a:pt x="72" y="15"/>
                  </a:cubicBezTo>
                  <a:cubicBezTo>
                    <a:pt x="68" y="15"/>
                    <a:pt x="69" y="13"/>
                    <a:pt x="65" y="13"/>
                  </a:cubicBezTo>
                  <a:cubicBezTo>
                    <a:pt x="54" y="13"/>
                    <a:pt x="53" y="24"/>
                    <a:pt x="45" y="32"/>
                  </a:cubicBezTo>
                  <a:cubicBezTo>
                    <a:pt x="42" y="35"/>
                    <a:pt x="37" y="35"/>
                    <a:pt x="33" y="39"/>
                  </a:cubicBezTo>
                  <a:cubicBezTo>
                    <a:pt x="30" y="42"/>
                    <a:pt x="28" y="46"/>
                    <a:pt x="23" y="46"/>
                  </a:cubicBezTo>
                  <a:cubicBezTo>
                    <a:pt x="19" y="46"/>
                    <a:pt x="16" y="42"/>
                    <a:pt x="12" y="42"/>
                  </a:cubicBezTo>
                  <a:cubicBezTo>
                    <a:pt x="11" y="42"/>
                    <a:pt x="11" y="45"/>
                    <a:pt x="10" y="45"/>
                  </a:cubicBezTo>
                  <a:cubicBezTo>
                    <a:pt x="7" y="47"/>
                    <a:pt x="0" y="63"/>
                    <a:pt x="0" y="64"/>
                  </a:cubicBezTo>
                  <a:cubicBezTo>
                    <a:pt x="0" y="65"/>
                    <a:pt x="1" y="67"/>
                    <a:pt x="0" y="68"/>
                  </a:cubicBezTo>
                  <a:cubicBezTo>
                    <a:pt x="1" y="70"/>
                    <a:pt x="0" y="71"/>
                    <a:pt x="1" y="73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3" y="91"/>
                    <a:pt x="2" y="94"/>
                    <a:pt x="4" y="98"/>
                  </a:cubicBezTo>
                  <a:cubicBezTo>
                    <a:pt x="5" y="102"/>
                    <a:pt x="14" y="98"/>
                    <a:pt x="14" y="105"/>
                  </a:cubicBezTo>
                  <a:cubicBezTo>
                    <a:pt x="14" y="114"/>
                    <a:pt x="4" y="113"/>
                    <a:pt x="4" y="120"/>
                  </a:cubicBezTo>
                  <a:cubicBezTo>
                    <a:pt x="4" y="126"/>
                    <a:pt x="8" y="126"/>
                    <a:pt x="10" y="128"/>
                  </a:cubicBezTo>
                  <a:cubicBezTo>
                    <a:pt x="17" y="143"/>
                    <a:pt x="32" y="145"/>
                    <a:pt x="32" y="164"/>
                  </a:cubicBezTo>
                  <a:cubicBezTo>
                    <a:pt x="21" y="167"/>
                    <a:pt x="13" y="169"/>
                    <a:pt x="13" y="181"/>
                  </a:cubicBezTo>
                  <a:cubicBezTo>
                    <a:pt x="13" y="184"/>
                    <a:pt x="15" y="187"/>
                    <a:pt x="15" y="189"/>
                  </a:cubicBezTo>
                  <a:cubicBezTo>
                    <a:pt x="30" y="188"/>
                    <a:pt x="30" y="188"/>
                    <a:pt x="30" y="188"/>
                  </a:cubicBezTo>
                  <a:cubicBezTo>
                    <a:pt x="31" y="187"/>
                    <a:pt x="33" y="186"/>
                    <a:pt x="34" y="185"/>
                  </a:cubicBezTo>
                  <a:cubicBezTo>
                    <a:pt x="46" y="188"/>
                    <a:pt x="46" y="188"/>
                    <a:pt x="46" y="188"/>
                  </a:cubicBezTo>
                  <a:cubicBezTo>
                    <a:pt x="50" y="188"/>
                    <a:pt x="52" y="184"/>
                    <a:pt x="57" y="184"/>
                  </a:cubicBezTo>
                  <a:cubicBezTo>
                    <a:pt x="62" y="184"/>
                    <a:pt x="65" y="184"/>
                    <a:pt x="70" y="185"/>
                  </a:cubicBezTo>
                  <a:cubicBezTo>
                    <a:pt x="75" y="187"/>
                    <a:pt x="78" y="197"/>
                    <a:pt x="82" y="203"/>
                  </a:cubicBezTo>
                  <a:cubicBezTo>
                    <a:pt x="86" y="209"/>
                    <a:pt x="99" y="218"/>
                    <a:pt x="108" y="218"/>
                  </a:cubicBezTo>
                  <a:cubicBezTo>
                    <a:pt x="111" y="218"/>
                    <a:pt x="114" y="218"/>
                    <a:pt x="118" y="219"/>
                  </a:cubicBezTo>
                  <a:cubicBezTo>
                    <a:pt x="116" y="221"/>
                    <a:pt x="116" y="225"/>
                    <a:pt x="112" y="225"/>
                  </a:cubicBezTo>
                  <a:cubicBezTo>
                    <a:pt x="108" y="227"/>
                    <a:pt x="105" y="225"/>
                    <a:pt x="101" y="227"/>
                  </a:cubicBezTo>
                  <a:cubicBezTo>
                    <a:pt x="108" y="234"/>
                    <a:pt x="113" y="248"/>
                    <a:pt x="127" y="248"/>
                  </a:cubicBezTo>
                  <a:cubicBezTo>
                    <a:pt x="138" y="248"/>
                    <a:pt x="139" y="233"/>
                    <a:pt x="144" y="227"/>
                  </a:cubicBezTo>
                  <a:cubicBezTo>
                    <a:pt x="148" y="227"/>
                    <a:pt x="148" y="227"/>
                    <a:pt x="148" y="227"/>
                  </a:cubicBezTo>
                  <a:cubicBezTo>
                    <a:pt x="148" y="229"/>
                    <a:pt x="145" y="232"/>
                    <a:pt x="145" y="233"/>
                  </a:cubicBezTo>
                  <a:cubicBezTo>
                    <a:pt x="145" y="239"/>
                    <a:pt x="150" y="244"/>
                    <a:pt x="150" y="251"/>
                  </a:cubicBezTo>
                  <a:cubicBezTo>
                    <a:pt x="150" y="257"/>
                    <a:pt x="147" y="258"/>
                    <a:pt x="147" y="264"/>
                  </a:cubicBezTo>
                  <a:lnTo>
                    <a:pt x="149" y="26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80" name="iŝḷïďe"/>
            <p:cNvSpPr/>
            <p:nvPr/>
          </p:nvSpPr>
          <p:spPr bwMode="auto">
            <a:xfrm>
              <a:off x="14847" y="7316"/>
              <a:ext cx="428" cy="515"/>
            </a:xfrm>
            <a:custGeom>
              <a:avLst/>
              <a:gdLst/>
              <a:ahLst/>
              <a:cxnLst>
                <a:cxn ang="0">
                  <a:pos x="59" y="74"/>
                </a:cxn>
                <a:cxn ang="0">
                  <a:pos x="58" y="70"/>
                </a:cxn>
                <a:cxn ang="0">
                  <a:pos x="51" y="68"/>
                </a:cxn>
                <a:cxn ang="0">
                  <a:pos x="45" y="53"/>
                </a:cxn>
                <a:cxn ang="0">
                  <a:pos x="28" y="38"/>
                </a:cxn>
                <a:cxn ang="0">
                  <a:pos x="22" y="25"/>
                </a:cxn>
                <a:cxn ang="0">
                  <a:pos x="11" y="21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11" y="4"/>
                </a:cxn>
                <a:cxn ang="0">
                  <a:pos x="26" y="4"/>
                </a:cxn>
                <a:cxn ang="0">
                  <a:pos x="42" y="20"/>
                </a:cxn>
                <a:cxn ang="0">
                  <a:pos x="47" y="23"/>
                </a:cxn>
                <a:cxn ang="0">
                  <a:pos x="61" y="35"/>
                </a:cxn>
                <a:cxn ang="0">
                  <a:pos x="86" y="53"/>
                </a:cxn>
                <a:cxn ang="0">
                  <a:pos x="101" y="64"/>
                </a:cxn>
                <a:cxn ang="0">
                  <a:pos x="100" y="66"/>
                </a:cxn>
                <a:cxn ang="0">
                  <a:pos x="103" y="66"/>
                </a:cxn>
                <a:cxn ang="0">
                  <a:pos x="107" y="70"/>
                </a:cxn>
                <a:cxn ang="0">
                  <a:pos x="105" y="74"/>
                </a:cxn>
                <a:cxn ang="0">
                  <a:pos x="114" y="81"/>
                </a:cxn>
                <a:cxn ang="0">
                  <a:pos x="124" y="98"/>
                </a:cxn>
                <a:cxn ang="0">
                  <a:pos x="133" y="106"/>
                </a:cxn>
                <a:cxn ang="0">
                  <a:pos x="133" y="125"/>
                </a:cxn>
                <a:cxn ang="0">
                  <a:pos x="131" y="138"/>
                </a:cxn>
                <a:cxn ang="0">
                  <a:pos x="119" y="144"/>
                </a:cxn>
                <a:cxn ang="0">
                  <a:pos x="108" y="132"/>
                </a:cxn>
                <a:cxn ang="0">
                  <a:pos x="84" y="112"/>
                </a:cxn>
                <a:cxn ang="0">
                  <a:pos x="67" y="85"/>
                </a:cxn>
                <a:cxn ang="0">
                  <a:pos x="59" y="74"/>
                </a:cxn>
              </a:cxnLst>
              <a:rect l="0" t="0" r="r" b="b"/>
              <a:pathLst>
                <a:path w="133" h="144">
                  <a:moveTo>
                    <a:pt x="59" y="74"/>
                  </a:moveTo>
                  <a:cubicBezTo>
                    <a:pt x="58" y="74"/>
                    <a:pt x="59" y="72"/>
                    <a:pt x="58" y="70"/>
                  </a:cubicBezTo>
                  <a:cubicBezTo>
                    <a:pt x="57" y="69"/>
                    <a:pt x="52" y="69"/>
                    <a:pt x="51" y="68"/>
                  </a:cubicBezTo>
                  <a:cubicBezTo>
                    <a:pt x="49" y="67"/>
                    <a:pt x="45" y="56"/>
                    <a:pt x="45" y="53"/>
                  </a:cubicBezTo>
                  <a:cubicBezTo>
                    <a:pt x="41" y="43"/>
                    <a:pt x="31" y="44"/>
                    <a:pt x="28" y="38"/>
                  </a:cubicBezTo>
                  <a:cubicBezTo>
                    <a:pt x="26" y="33"/>
                    <a:pt x="24" y="30"/>
                    <a:pt x="22" y="25"/>
                  </a:cubicBezTo>
                  <a:cubicBezTo>
                    <a:pt x="20" y="21"/>
                    <a:pt x="15" y="22"/>
                    <a:pt x="11" y="21"/>
                  </a:cubicBezTo>
                  <a:cubicBezTo>
                    <a:pt x="8" y="20"/>
                    <a:pt x="1" y="8"/>
                    <a:pt x="0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7" y="0"/>
                    <a:pt x="8" y="2"/>
                    <a:pt x="11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35" y="7"/>
                    <a:pt x="38" y="13"/>
                    <a:pt x="42" y="20"/>
                  </a:cubicBezTo>
                  <a:cubicBezTo>
                    <a:pt x="43" y="23"/>
                    <a:pt x="45" y="22"/>
                    <a:pt x="47" y="23"/>
                  </a:cubicBezTo>
                  <a:cubicBezTo>
                    <a:pt x="53" y="25"/>
                    <a:pt x="56" y="30"/>
                    <a:pt x="61" y="35"/>
                  </a:cubicBezTo>
                  <a:cubicBezTo>
                    <a:pt x="69" y="43"/>
                    <a:pt x="74" y="49"/>
                    <a:pt x="86" y="53"/>
                  </a:cubicBezTo>
                  <a:cubicBezTo>
                    <a:pt x="93" y="55"/>
                    <a:pt x="101" y="57"/>
                    <a:pt x="101" y="64"/>
                  </a:cubicBezTo>
                  <a:cubicBezTo>
                    <a:pt x="101" y="64"/>
                    <a:pt x="100" y="65"/>
                    <a:pt x="100" y="66"/>
                  </a:cubicBezTo>
                  <a:cubicBezTo>
                    <a:pt x="101" y="66"/>
                    <a:pt x="102" y="66"/>
                    <a:pt x="103" y="66"/>
                  </a:cubicBezTo>
                  <a:cubicBezTo>
                    <a:pt x="105" y="66"/>
                    <a:pt x="106" y="68"/>
                    <a:pt x="107" y="70"/>
                  </a:cubicBezTo>
                  <a:cubicBezTo>
                    <a:pt x="105" y="74"/>
                    <a:pt x="105" y="74"/>
                    <a:pt x="105" y="74"/>
                  </a:cubicBezTo>
                  <a:cubicBezTo>
                    <a:pt x="105" y="80"/>
                    <a:pt x="109" y="81"/>
                    <a:pt x="114" y="81"/>
                  </a:cubicBezTo>
                  <a:cubicBezTo>
                    <a:pt x="114" y="91"/>
                    <a:pt x="119" y="93"/>
                    <a:pt x="124" y="98"/>
                  </a:cubicBezTo>
                  <a:cubicBezTo>
                    <a:pt x="127" y="101"/>
                    <a:pt x="133" y="102"/>
                    <a:pt x="133" y="106"/>
                  </a:cubicBezTo>
                  <a:cubicBezTo>
                    <a:pt x="133" y="112"/>
                    <a:pt x="133" y="116"/>
                    <a:pt x="133" y="125"/>
                  </a:cubicBezTo>
                  <a:cubicBezTo>
                    <a:pt x="128" y="127"/>
                    <a:pt x="131" y="133"/>
                    <a:pt x="131" y="138"/>
                  </a:cubicBezTo>
                  <a:cubicBezTo>
                    <a:pt x="131" y="143"/>
                    <a:pt x="122" y="144"/>
                    <a:pt x="119" y="144"/>
                  </a:cubicBezTo>
                  <a:cubicBezTo>
                    <a:pt x="116" y="144"/>
                    <a:pt x="109" y="132"/>
                    <a:pt x="108" y="132"/>
                  </a:cubicBezTo>
                  <a:cubicBezTo>
                    <a:pt x="100" y="124"/>
                    <a:pt x="92" y="120"/>
                    <a:pt x="84" y="112"/>
                  </a:cubicBezTo>
                  <a:cubicBezTo>
                    <a:pt x="75" y="103"/>
                    <a:pt x="71" y="95"/>
                    <a:pt x="67" y="85"/>
                  </a:cubicBezTo>
                  <a:cubicBezTo>
                    <a:pt x="66" y="83"/>
                    <a:pt x="60" y="74"/>
                    <a:pt x="59" y="7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81" name="ïšľiḓe"/>
            <p:cNvSpPr/>
            <p:nvPr/>
          </p:nvSpPr>
          <p:spPr bwMode="auto">
            <a:xfrm>
              <a:off x="15397" y="7252"/>
              <a:ext cx="409" cy="506"/>
            </a:xfrm>
            <a:custGeom>
              <a:avLst/>
              <a:gdLst/>
              <a:ahLst/>
              <a:cxnLst>
                <a:cxn ang="0">
                  <a:pos x="37" y="130"/>
                </a:cxn>
                <a:cxn ang="0">
                  <a:pos x="36" y="124"/>
                </a:cxn>
                <a:cxn ang="0">
                  <a:pos x="27" y="126"/>
                </a:cxn>
                <a:cxn ang="0">
                  <a:pos x="11" y="102"/>
                </a:cxn>
                <a:cxn ang="0">
                  <a:pos x="12" y="99"/>
                </a:cxn>
                <a:cxn ang="0">
                  <a:pos x="6" y="97"/>
                </a:cxn>
                <a:cxn ang="0">
                  <a:pos x="0" y="78"/>
                </a:cxn>
                <a:cxn ang="0">
                  <a:pos x="15" y="74"/>
                </a:cxn>
                <a:cxn ang="0">
                  <a:pos x="33" y="54"/>
                </a:cxn>
                <a:cxn ang="0">
                  <a:pos x="45" y="50"/>
                </a:cxn>
                <a:cxn ang="0">
                  <a:pos x="56" y="41"/>
                </a:cxn>
                <a:cxn ang="0">
                  <a:pos x="59" y="35"/>
                </a:cxn>
                <a:cxn ang="0">
                  <a:pos x="63" y="32"/>
                </a:cxn>
                <a:cxn ang="0">
                  <a:pos x="66" y="29"/>
                </a:cxn>
                <a:cxn ang="0">
                  <a:pos x="82" y="23"/>
                </a:cxn>
                <a:cxn ang="0">
                  <a:pos x="102" y="0"/>
                </a:cxn>
                <a:cxn ang="0">
                  <a:pos x="109" y="11"/>
                </a:cxn>
                <a:cxn ang="0">
                  <a:pos x="127" y="23"/>
                </a:cxn>
                <a:cxn ang="0">
                  <a:pos x="117" y="29"/>
                </a:cxn>
                <a:cxn ang="0">
                  <a:pos x="119" y="31"/>
                </a:cxn>
                <a:cxn ang="0">
                  <a:pos x="106" y="37"/>
                </a:cxn>
                <a:cxn ang="0">
                  <a:pos x="108" y="41"/>
                </a:cxn>
                <a:cxn ang="0">
                  <a:pos x="105" y="44"/>
                </a:cxn>
                <a:cxn ang="0">
                  <a:pos x="125" y="73"/>
                </a:cxn>
                <a:cxn ang="0">
                  <a:pos x="115" y="77"/>
                </a:cxn>
                <a:cxn ang="0">
                  <a:pos x="111" y="78"/>
                </a:cxn>
                <a:cxn ang="0">
                  <a:pos x="109" y="83"/>
                </a:cxn>
                <a:cxn ang="0">
                  <a:pos x="103" y="102"/>
                </a:cxn>
                <a:cxn ang="0">
                  <a:pos x="93" y="113"/>
                </a:cxn>
                <a:cxn ang="0">
                  <a:pos x="95" y="119"/>
                </a:cxn>
                <a:cxn ang="0">
                  <a:pos x="90" y="134"/>
                </a:cxn>
                <a:cxn ang="0">
                  <a:pos x="76" y="141"/>
                </a:cxn>
                <a:cxn ang="0">
                  <a:pos x="71" y="135"/>
                </a:cxn>
                <a:cxn ang="0">
                  <a:pos x="51" y="128"/>
                </a:cxn>
                <a:cxn ang="0">
                  <a:pos x="40" y="132"/>
                </a:cxn>
                <a:cxn ang="0">
                  <a:pos x="37" y="130"/>
                </a:cxn>
              </a:cxnLst>
              <a:rect l="0" t="0" r="r" b="b"/>
              <a:pathLst>
                <a:path w="127" h="141">
                  <a:moveTo>
                    <a:pt x="37" y="130"/>
                  </a:moveTo>
                  <a:cubicBezTo>
                    <a:pt x="36" y="130"/>
                    <a:pt x="36" y="125"/>
                    <a:pt x="36" y="124"/>
                  </a:cubicBezTo>
                  <a:cubicBezTo>
                    <a:pt x="32" y="123"/>
                    <a:pt x="30" y="126"/>
                    <a:pt x="27" y="126"/>
                  </a:cubicBezTo>
                  <a:cubicBezTo>
                    <a:pt x="10" y="126"/>
                    <a:pt x="17" y="110"/>
                    <a:pt x="11" y="102"/>
                  </a:cubicBezTo>
                  <a:cubicBezTo>
                    <a:pt x="11" y="101"/>
                    <a:pt x="12" y="100"/>
                    <a:pt x="12" y="99"/>
                  </a:cubicBezTo>
                  <a:cubicBezTo>
                    <a:pt x="11" y="97"/>
                    <a:pt x="8" y="97"/>
                    <a:pt x="6" y="97"/>
                  </a:cubicBezTo>
                  <a:cubicBezTo>
                    <a:pt x="4" y="96"/>
                    <a:pt x="0" y="80"/>
                    <a:pt x="0" y="78"/>
                  </a:cubicBezTo>
                  <a:cubicBezTo>
                    <a:pt x="0" y="71"/>
                    <a:pt x="9" y="74"/>
                    <a:pt x="15" y="74"/>
                  </a:cubicBezTo>
                  <a:cubicBezTo>
                    <a:pt x="29" y="74"/>
                    <a:pt x="27" y="60"/>
                    <a:pt x="33" y="54"/>
                  </a:cubicBezTo>
                  <a:cubicBezTo>
                    <a:pt x="36" y="51"/>
                    <a:pt x="41" y="51"/>
                    <a:pt x="45" y="50"/>
                  </a:cubicBezTo>
                  <a:cubicBezTo>
                    <a:pt x="52" y="49"/>
                    <a:pt x="52" y="44"/>
                    <a:pt x="56" y="41"/>
                  </a:cubicBezTo>
                  <a:cubicBezTo>
                    <a:pt x="54" y="39"/>
                    <a:pt x="59" y="35"/>
                    <a:pt x="59" y="35"/>
                  </a:cubicBezTo>
                  <a:cubicBezTo>
                    <a:pt x="61" y="34"/>
                    <a:pt x="61" y="33"/>
                    <a:pt x="63" y="32"/>
                  </a:cubicBezTo>
                  <a:cubicBezTo>
                    <a:pt x="64" y="32"/>
                    <a:pt x="65" y="30"/>
                    <a:pt x="66" y="29"/>
                  </a:cubicBezTo>
                  <a:cubicBezTo>
                    <a:pt x="70" y="25"/>
                    <a:pt x="80" y="27"/>
                    <a:pt x="82" y="23"/>
                  </a:cubicBezTo>
                  <a:cubicBezTo>
                    <a:pt x="85" y="16"/>
                    <a:pt x="95" y="0"/>
                    <a:pt x="102" y="0"/>
                  </a:cubicBezTo>
                  <a:cubicBezTo>
                    <a:pt x="109" y="0"/>
                    <a:pt x="109" y="4"/>
                    <a:pt x="109" y="11"/>
                  </a:cubicBezTo>
                  <a:cubicBezTo>
                    <a:pt x="109" y="20"/>
                    <a:pt x="127" y="15"/>
                    <a:pt x="127" y="23"/>
                  </a:cubicBezTo>
                  <a:cubicBezTo>
                    <a:pt x="127" y="27"/>
                    <a:pt x="117" y="25"/>
                    <a:pt x="117" y="29"/>
                  </a:cubicBezTo>
                  <a:cubicBezTo>
                    <a:pt x="117" y="30"/>
                    <a:pt x="118" y="31"/>
                    <a:pt x="119" y="31"/>
                  </a:cubicBezTo>
                  <a:cubicBezTo>
                    <a:pt x="118" y="32"/>
                    <a:pt x="106" y="37"/>
                    <a:pt x="106" y="37"/>
                  </a:cubicBezTo>
                  <a:cubicBezTo>
                    <a:pt x="107" y="38"/>
                    <a:pt x="108" y="40"/>
                    <a:pt x="108" y="41"/>
                  </a:cubicBezTo>
                  <a:cubicBezTo>
                    <a:pt x="107" y="42"/>
                    <a:pt x="105" y="43"/>
                    <a:pt x="105" y="44"/>
                  </a:cubicBezTo>
                  <a:cubicBezTo>
                    <a:pt x="105" y="51"/>
                    <a:pt x="117" y="73"/>
                    <a:pt x="125" y="73"/>
                  </a:cubicBezTo>
                  <a:cubicBezTo>
                    <a:pt x="124" y="79"/>
                    <a:pt x="120" y="77"/>
                    <a:pt x="115" y="77"/>
                  </a:cubicBezTo>
                  <a:cubicBezTo>
                    <a:pt x="114" y="77"/>
                    <a:pt x="112" y="78"/>
                    <a:pt x="111" y="78"/>
                  </a:cubicBezTo>
                  <a:cubicBezTo>
                    <a:pt x="109" y="83"/>
                    <a:pt x="109" y="83"/>
                    <a:pt x="109" y="83"/>
                  </a:cubicBezTo>
                  <a:cubicBezTo>
                    <a:pt x="106" y="92"/>
                    <a:pt x="103" y="95"/>
                    <a:pt x="103" y="102"/>
                  </a:cubicBezTo>
                  <a:cubicBezTo>
                    <a:pt x="98" y="103"/>
                    <a:pt x="93" y="110"/>
                    <a:pt x="93" y="113"/>
                  </a:cubicBezTo>
                  <a:cubicBezTo>
                    <a:pt x="93" y="116"/>
                    <a:pt x="95" y="117"/>
                    <a:pt x="95" y="119"/>
                  </a:cubicBezTo>
                  <a:cubicBezTo>
                    <a:pt x="95" y="122"/>
                    <a:pt x="90" y="129"/>
                    <a:pt x="90" y="134"/>
                  </a:cubicBezTo>
                  <a:cubicBezTo>
                    <a:pt x="83" y="135"/>
                    <a:pt x="82" y="141"/>
                    <a:pt x="76" y="141"/>
                  </a:cubicBezTo>
                  <a:cubicBezTo>
                    <a:pt x="72" y="141"/>
                    <a:pt x="71" y="137"/>
                    <a:pt x="71" y="135"/>
                  </a:cubicBezTo>
                  <a:cubicBezTo>
                    <a:pt x="64" y="133"/>
                    <a:pt x="59" y="128"/>
                    <a:pt x="51" y="128"/>
                  </a:cubicBezTo>
                  <a:cubicBezTo>
                    <a:pt x="48" y="128"/>
                    <a:pt x="45" y="132"/>
                    <a:pt x="40" y="132"/>
                  </a:cubicBezTo>
                  <a:cubicBezTo>
                    <a:pt x="39" y="132"/>
                    <a:pt x="38" y="130"/>
                    <a:pt x="37" y="13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82" name="îśḻíḋè"/>
            <p:cNvSpPr/>
            <p:nvPr/>
          </p:nvSpPr>
          <p:spPr bwMode="auto">
            <a:xfrm>
              <a:off x="15791" y="7495"/>
              <a:ext cx="256" cy="332"/>
            </a:xfrm>
            <a:custGeom>
              <a:avLst/>
              <a:gdLst/>
              <a:ahLst/>
              <a:cxnLst>
                <a:cxn ang="0">
                  <a:pos x="31" y="34"/>
                </a:cxn>
                <a:cxn ang="0">
                  <a:pos x="27" y="38"/>
                </a:cxn>
                <a:cxn ang="0">
                  <a:pos x="17" y="24"/>
                </a:cxn>
                <a:cxn ang="0">
                  <a:pos x="32" y="16"/>
                </a:cxn>
                <a:cxn ang="0">
                  <a:pos x="49" y="15"/>
                </a:cxn>
                <a:cxn ang="0">
                  <a:pos x="64" y="18"/>
                </a:cxn>
                <a:cxn ang="0">
                  <a:pos x="77" y="4"/>
                </a:cxn>
                <a:cxn ang="0">
                  <a:pos x="79" y="0"/>
                </a:cxn>
                <a:cxn ang="0">
                  <a:pos x="77" y="0"/>
                </a:cxn>
                <a:cxn ang="0">
                  <a:pos x="63" y="10"/>
                </a:cxn>
                <a:cxn ang="0">
                  <a:pos x="59" y="10"/>
                </a:cxn>
                <a:cxn ang="0">
                  <a:pos x="28" y="5"/>
                </a:cxn>
                <a:cxn ang="0">
                  <a:pos x="12" y="30"/>
                </a:cxn>
                <a:cxn ang="0">
                  <a:pos x="8" y="37"/>
                </a:cxn>
                <a:cxn ang="0">
                  <a:pos x="0" y="61"/>
                </a:cxn>
                <a:cxn ang="0">
                  <a:pos x="8" y="66"/>
                </a:cxn>
                <a:cxn ang="0">
                  <a:pos x="8" y="87"/>
                </a:cxn>
                <a:cxn ang="0">
                  <a:pos x="16" y="93"/>
                </a:cxn>
                <a:cxn ang="0">
                  <a:pos x="22" y="76"/>
                </a:cxn>
                <a:cxn ang="0">
                  <a:pos x="18" y="61"/>
                </a:cxn>
                <a:cxn ang="0">
                  <a:pos x="25" y="56"/>
                </a:cxn>
                <a:cxn ang="0">
                  <a:pos x="28" y="56"/>
                </a:cxn>
                <a:cxn ang="0">
                  <a:pos x="27" y="65"/>
                </a:cxn>
                <a:cxn ang="0">
                  <a:pos x="34" y="79"/>
                </a:cxn>
                <a:cxn ang="0">
                  <a:pos x="34" y="83"/>
                </a:cxn>
                <a:cxn ang="0">
                  <a:pos x="39" y="83"/>
                </a:cxn>
                <a:cxn ang="0">
                  <a:pos x="49" y="73"/>
                </a:cxn>
                <a:cxn ang="0">
                  <a:pos x="43" y="65"/>
                </a:cxn>
                <a:cxn ang="0">
                  <a:pos x="45" y="63"/>
                </a:cxn>
                <a:cxn ang="0">
                  <a:pos x="34" y="44"/>
                </a:cxn>
                <a:cxn ang="0">
                  <a:pos x="57" y="31"/>
                </a:cxn>
                <a:cxn ang="0">
                  <a:pos x="57" y="28"/>
                </a:cxn>
                <a:cxn ang="0">
                  <a:pos x="31" y="36"/>
                </a:cxn>
                <a:cxn ang="0">
                  <a:pos x="31" y="34"/>
                </a:cxn>
              </a:cxnLst>
              <a:rect l="0" t="0" r="r" b="b"/>
              <a:pathLst>
                <a:path w="79" h="93">
                  <a:moveTo>
                    <a:pt x="31" y="34"/>
                  </a:moveTo>
                  <a:cubicBezTo>
                    <a:pt x="30" y="36"/>
                    <a:pt x="29" y="38"/>
                    <a:pt x="27" y="38"/>
                  </a:cubicBezTo>
                  <a:cubicBezTo>
                    <a:pt x="20" y="38"/>
                    <a:pt x="17" y="30"/>
                    <a:pt x="17" y="24"/>
                  </a:cubicBezTo>
                  <a:cubicBezTo>
                    <a:pt x="17" y="15"/>
                    <a:pt x="24" y="16"/>
                    <a:pt x="32" y="16"/>
                  </a:cubicBezTo>
                  <a:cubicBezTo>
                    <a:pt x="39" y="16"/>
                    <a:pt x="42" y="15"/>
                    <a:pt x="49" y="15"/>
                  </a:cubicBezTo>
                  <a:cubicBezTo>
                    <a:pt x="54" y="15"/>
                    <a:pt x="58" y="18"/>
                    <a:pt x="64" y="18"/>
                  </a:cubicBezTo>
                  <a:cubicBezTo>
                    <a:pt x="73" y="18"/>
                    <a:pt x="76" y="10"/>
                    <a:pt x="77" y="4"/>
                  </a:cubicBezTo>
                  <a:cubicBezTo>
                    <a:pt x="79" y="4"/>
                    <a:pt x="79" y="1"/>
                    <a:pt x="7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2" y="4"/>
                    <a:pt x="65" y="8"/>
                    <a:pt x="63" y="10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17" y="5"/>
                    <a:pt x="12" y="20"/>
                    <a:pt x="12" y="30"/>
                  </a:cubicBezTo>
                  <a:cubicBezTo>
                    <a:pt x="12" y="33"/>
                    <a:pt x="8" y="35"/>
                    <a:pt x="8" y="37"/>
                  </a:cubicBezTo>
                  <a:cubicBezTo>
                    <a:pt x="4" y="47"/>
                    <a:pt x="0" y="51"/>
                    <a:pt x="0" y="61"/>
                  </a:cubicBezTo>
                  <a:cubicBezTo>
                    <a:pt x="0" y="66"/>
                    <a:pt x="6" y="66"/>
                    <a:pt x="8" y="66"/>
                  </a:cubicBezTo>
                  <a:cubicBezTo>
                    <a:pt x="8" y="73"/>
                    <a:pt x="8" y="83"/>
                    <a:pt x="8" y="87"/>
                  </a:cubicBezTo>
                  <a:cubicBezTo>
                    <a:pt x="8" y="90"/>
                    <a:pt x="12" y="93"/>
                    <a:pt x="16" y="93"/>
                  </a:cubicBezTo>
                  <a:cubicBezTo>
                    <a:pt x="20" y="93"/>
                    <a:pt x="22" y="78"/>
                    <a:pt x="22" y="76"/>
                  </a:cubicBezTo>
                  <a:cubicBezTo>
                    <a:pt x="22" y="70"/>
                    <a:pt x="18" y="67"/>
                    <a:pt x="18" y="61"/>
                  </a:cubicBezTo>
                  <a:cubicBezTo>
                    <a:pt x="18" y="58"/>
                    <a:pt x="22" y="56"/>
                    <a:pt x="25" y="56"/>
                  </a:cubicBezTo>
                  <a:cubicBezTo>
                    <a:pt x="26" y="56"/>
                    <a:pt x="27" y="56"/>
                    <a:pt x="28" y="56"/>
                  </a:cubicBezTo>
                  <a:cubicBezTo>
                    <a:pt x="27" y="65"/>
                    <a:pt x="27" y="65"/>
                    <a:pt x="27" y="65"/>
                  </a:cubicBezTo>
                  <a:cubicBezTo>
                    <a:pt x="27" y="71"/>
                    <a:pt x="34" y="73"/>
                    <a:pt x="34" y="79"/>
                  </a:cubicBezTo>
                  <a:cubicBezTo>
                    <a:pt x="34" y="80"/>
                    <a:pt x="34" y="81"/>
                    <a:pt x="34" y="83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39" y="78"/>
                    <a:pt x="49" y="78"/>
                    <a:pt x="49" y="73"/>
                  </a:cubicBezTo>
                  <a:cubicBezTo>
                    <a:pt x="47" y="73"/>
                    <a:pt x="43" y="68"/>
                    <a:pt x="43" y="65"/>
                  </a:cubicBezTo>
                  <a:cubicBezTo>
                    <a:pt x="43" y="65"/>
                    <a:pt x="44" y="64"/>
                    <a:pt x="45" y="63"/>
                  </a:cubicBezTo>
                  <a:cubicBezTo>
                    <a:pt x="42" y="61"/>
                    <a:pt x="34" y="46"/>
                    <a:pt x="34" y="44"/>
                  </a:cubicBezTo>
                  <a:cubicBezTo>
                    <a:pt x="46" y="44"/>
                    <a:pt x="47" y="35"/>
                    <a:pt x="57" y="31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54" y="27"/>
                    <a:pt x="31" y="35"/>
                    <a:pt x="31" y="36"/>
                  </a:cubicBezTo>
                  <a:lnTo>
                    <a:pt x="31" y="3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83" name="îṣľiḓè"/>
            <p:cNvSpPr/>
            <p:nvPr/>
          </p:nvSpPr>
          <p:spPr bwMode="auto">
            <a:xfrm>
              <a:off x="15256" y="7831"/>
              <a:ext cx="413" cy="132"/>
            </a:xfrm>
            <a:custGeom>
              <a:avLst/>
              <a:gdLst/>
              <a:ahLst/>
              <a:cxnLst>
                <a:cxn ang="0">
                  <a:pos x="123" y="36"/>
                </a:cxn>
                <a:cxn ang="0">
                  <a:pos x="114" y="33"/>
                </a:cxn>
                <a:cxn ang="0">
                  <a:pos x="114" y="37"/>
                </a:cxn>
                <a:cxn ang="0">
                  <a:pos x="67" y="31"/>
                </a:cxn>
                <a:cxn ang="0">
                  <a:pos x="56" y="25"/>
                </a:cxn>
                <a:cxn ang="0">
                  <a:pos x="32" y="22"/>
                </a:cxn>
                <a:cxn ang="0">
                  <a:pos x="14" y="20"/>
                </a:cxn>
                <a:cxn ang="0">
                  <a:pos x="0" y="10"/>
                </a:cxn>
                <a:cxn ang="0">
                  <a:pos x="11" y="1"/>
                </a:cxn>
                <a:cxn ang="0">
                  <a:pos x="14" y="3"/>
                </a:cxn>
                <a:cxn ang="0">
                  <a:pos x="22" y="0"/>
                </a:cxn>
                <a:cxn ang="0">
                  <a:pos x="55" y="14"/>
                </a:cxn>
                <a:cxn ang="0">
                  <a:pos x="68" y="7"/>
                </a:cxn>
                <a:cxn ang="0">
                  <a:pos x="88" y="15"/>
                </a:cxn>
                <a:cxn ang="0">
                  <a:pos x="101" y="14"/>
                </a:cxn>
                <a:cxn ang="0">
                  <a:pos x="105" y="14"/>
                </a:cxn>
                <a:cxn ang="0">
                  <a:pos x="89" y="17"/>
                </a:cxn>
                <a:cxn ang="0">
                  <a:pos x="107" y="22"/>
                </a:cxn>
                <a:cxn ang="0">
                  <a:pos x="111" y="26"/>
                </a:cxn>
                <a:cxn ang="0">
                  <a:pos x="121" y="27"/>
                </a:cxn>
                <a:cxn ang="0">
                  <a:pos x="128" y="31"/>
                </a:cxn>
                <a:cxn ang="0">
                  <a:pos x="123" y="36"/>
                </a:cxn>
              </a:cxnLst>
              <a:rect l="0" t="0" r="r" b="b"/>
              <a:pathLst>
                <a:path w="128" h="37">
                  <a:moveTo>
                    <a:pt x="123" y="36"/>
                  </a:moveTo>
                  <a:cubicBezTo>
                    <a:pt x="119" y="36"/>
                    <a:pt x="119" y="33"/>
                    <a:pt x="114" y="33"/>
                  </a:cubicBezTo>
                  <a:cubicBezTo>
                    <a:pt x="113" y="33"/>
                    <a:pt x="114" y="36"/>
                    <a:pt x="114" y="37"/>
                  </a:cubicBezTo>
                  <a:cubicBezTo>
                    <a:pt x="100" y="32"/>
                    <a:pt x="85" y="31"/>
                    <a:pt x="67" y="31"/>
                  </a:cubicBezTo>
                  <a:cubicBezTo>
                    <a:pt x="62" y="31"/>
                    <a:pt x="61" y="25"/>
                    <a:pt x="56" y="25"/>
                  </a:cubicBezTo>
                  <a:cubicBezTo>
                    <a:pt x="48" y="25"/>
                    <a:pt x="41" y="25"/>
                    <a:pt x="32" y="22"/>
                  </a:cubicBezTo>
                  <a:cubicBezTo>
                    <a:pt x="25" y="20"/>
                    <a:pt x="19" y="24"/>
                    <a:pt x="14" y="20"/>
                  </a:cubicBezTo>
                  <a:cubicBezTo>
                    <a:pt x="10" y="15"/>
                    <a:pt x="7" y="10"/>
                    <a:pt x="0" y="10"/>
                  </a:cubicBezTo>
                  <a:cubicBezTo>
                    <a:pt x="0" y="9"/>
                    <a:pt x="8" y="1"/>
                    <a:pt x="11" y="1"/>
                  </a:cubicBezTo>
                  <a:cubicBezTo>
                    <a:pt x="12" y="1"/>
                    <a:pt x="13" y="3"/>
                    <a:pt x="14" y="3"/>
                  </a:cubicBezTo>
                  <a:cubicBezTo>
                    <a:pt x="17" y="3"/>
                    <a:pt x="19" y="0"/>
                    <a:pt x="22" y="0"/>
                  </a:cubicBezTo>
                  <a:cubicBezTo>
                    <a:pt x="35" y="0"/>
                    <a:pt x="41" y="14"/>
                    <a:pt x="55" y="14"/>
                  </a:cubicBezTo>
                  <a:cubicBezTo>
                    <a:pt x="62" y="14"/>
                    <a:pt x="63" y="7"/>
                    <a:pt x="68" y="7"/>
                  </a:cubicBezTo>
                  <a:cubicBezTo>
                    <a:pt x="77" y="7"/>
                    <a:pt x="80" y="15"/>
                    <a:pt x="88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04" y="16"/>
                    <a:pt x="89" y="17"/>
                    <a:pt x="89" y="17"/>
                  </a:cubicBezTo>
                  <a:cubicBezTo>
                    <a:pt x="93" y="22"/>
                    <a:pt x="99" y="22"/>
                    <a:pt x="107" y="22"/>
                  </a:cubicBezTo>
                  <a:cubicBezTo>
                    <a:pt x="110" y="22"/>
                    <a:pt x="110" y="26"/>
                    <a:pt x="111" y="26"/>
                  </a:cubicBezTo>
                  <a:cubicBezTo>
                    <a:pt x="114" y="30"/>
                    <a:pt x="117" y="26"/>
                    <a:pt x="121" y="27"/>
                  </a:cubicBezTo>
                  <a:cubicBezTo>
                    <a:pt x="125" y="29"/>
                    <a:pt x="125" y="30"/>
                    <a:pt x="128" y="31"/>
                  </a:cubicBezTo>
                  <a:cubicBezTo>
                    <a:pt x="127" y="33"/>
                    <a:pt x="124" y="36"/>
                    <a:pt x="123" y="3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84" name="ïṥľíḍè"/>
            <p:cNvSpPr/>
            <p:nvPr/>
          </p:nvSpPr>
          <p:spPr bwMode="auto">
            <a:xfrm>
              <a:off x="15837" y="7937"/>
              <a:ext cx="126" cy="34"/>
            </a:xfrm>
            <a:custGeom>
              <a:avLst/>
              <a:gdLst/>
              <a:ahLst/>
              <a:cxnLst>
                <a:cxn ang="0">
                  <a:pos x="26" y="9"/>
                </a:cxn>
                <a:cxn ang="0">
                  <a:pos x="10" y="9"/>
                </a:cxn>
                <a:cxn ang="0">
                  <a:pos x="0" y="4"/>
                </a:cxn>
                <a:cxn ang="0">
                  <a:pos x="8" y="1"/>
                </a:cxn>
                <a:cxn ang="0">
                  <a:pos x="26" y="4"/>
                </a:cxn>
                <a:cxn ang="0">
                  <a:pos x="39" y="0"/>
                </a:cxn>
                <a:cxn ang="0">
                  <a:pos x="26" y="9"/>
                </a:cxn>
              </a:cxnLst>
              <a:rect l="0" t="0" r="r" b="b"/>
              <a:pathLst>
                <a:path w="39" h="9">
                  <a:moveTo>
                    <a:pt x="26" y="9"/>
                  </a:moveTo>
                  <a:cubicBezTo>
                    <a:pt x="20" y="9"/>
                    <a:pt x="13" y="9"/>
                    <a:pt x="10" y="9"/>
                  </a:cubicBezTo>
                  <a:cubicBezTo>
                    <a:pt x="7" y="9"/>
                    <a:pt x="0" y="9"/>
                    <a:pt x="0" y="4"/>
                  </a:cubicBezTo>
                  <a:cubicBezTo>
                    <a:pt x="0" y="1"/>
                    <a:pt x="5" y="1"/>
                    <a:pt x="8" y="1"/>
                  </a:cubicBezTo>
                  <a:cubicBezTo>
                    <a:pt x="16" y="1"/>
                    <a:pt x="19" y="4"/>
                    <a:pt x="26" y="4"/>
                  </a:cubicBezTo>
                  <a:cubicBezTo>
                    <a:pt x="32" y="4"/>
                    <a:pt x="35" y="2"/>
                    <a:pt x="39" y="0"/>
                  </a:cubicBezTo>
                  <a:cubicBezTo>
                    <a:pt x="35" y="6"/>
                    <a:pt x="32" y="7"/>
                    <a:pt x="26" y="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85" name="îślîḓè"/>
            <p:cNvSpPr/>
            <p:nvPr/>
          </p:nvSpPr>
          <p:spPr bwMode="auto">
            <a:xfrm>
              <a:off x="15714" y="7946"/>
              <a:ext cx="88" cy="34"/>
            </a:xfrm>
            <a:custGeom>
              <a:avLst/>
              <a:gdLst/>
              <a:ahLst/>
              <a:cxnLst>
                <a:cxn ang="0">
                  <a:pos x="27" y="6"/>
                </a:cxn>
                <a:cxn ang="0">
                  <a:pos x="23" y="6"/>
                </a:cxn>
                <a:cxn ang="0">
                  <a:pos x="19" y="5"/>
                </a:cxn>
                <a:cxn ang="0">
                  <a:pos x="9" y="9"/>
                </a:cxn>
                <a:cxn ang="0">
                  <a:pos x="0" y="6"/>
                </a:cxn>
                <a:cxn ang="0">
                  <a:pos x="7" y="1"/>
                </a:cxn>
                <a:cxn ang="0">
                  <a:pos x="16" y="3"/>
                </a:cxn>
                <a:cxn ang="0">
                  <a:pos x="16" y="0"/>
                </a:cxn>
                <a:cxn ang="0">
                  <a:pos x="27" y="0"/>
                </a:cxn>
                <a:cxn ang="0">
                  <a:pos x="27" y="6"/>
                </a:cxn>
              </a:cxnLst>
              <a:rect l="0" t="0" r="r" b="b"/>
              <a:pathLst>
                <a:path w="27" h="9">
                  <a:moveTo>
                    <a:pt x="27" y="6"/>
                  </a:moveTo>
                  <a:cubicBezTo>
                    <a:pt x="23" y="6"/>
                    <a:pt x="23" y="6"/>
                    <a:pt x="23" y="6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5" y="6"/>
                    <a:pt x="13" y="9"/>
                    <a:pt x="9" y="9"/>
                  </a:cubicBezTo>
                  <a:cubicBezTo>
                    <a:pt x="5" y="9"/>
                    <a:pt x="0" y="8"/>
                    <a:pt x="0" y="6"/>
                  </a:cubicBezTo>
                  <a:cubicBezTo>
                    <a:pt x="0" y="1"/>
                    <a:pt x="3" y="1"/>
                    <a:pt x="7" y="1"/>
                  </a:cubicBezTo>
                  <a:cubicBezTo>
                    <a:pt x="11" y="1"/>
                    <a:pt x="13" y="2"/>
                    <a:pt x="16" y="3"/>
                  </a:cubicBezTo>
                  <a:cubicBezTo>
                    <a:pt x="16" y="2"/>
                    <a:pt x="16" y="1"/>
                    <a:pt x="16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3"/>
                    <a:pt x="26" y="5"/>
                    <a:pt x="27" y="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86" name="ïšḻídê"/>
            <p:cNvSpPr/>
            <p:nvPr/>
          </p:nvSpPr>
          <p:spPr bwMode="auto">
            <a:xfrm>
              <a:off x="15806" y="7984"/>
              <a:ext cx="65" cy="51"/>
            </a:xfrm>
            <a:custGeom>
              <a:avLst/>
              <a:gdLst/>
              <a:ahLst/>
              <a:cxnLst>
                <a:cxn ang="0">
                  <a:pos x="15" y="14"/>
                </a:cxn>
                <a:cxn ang="0">
                  <a:pos x="12" y="9"/>
                </a:cxn>
                <a:cxn ang="0">
                  <a:pos x="0" y="4"/>
                </a:cxn>
                <a:cxn ang="0">
                  <a:pos x="9" y="1"/>
                </a:cxn>
                <a:cxn ang="0">
                  <a:pos x="13" y="1"/>
                </a:cxn>
                <a:cxn ang="0">
                  <a:pos x="20" y="11"/>
                </a:cxn>
                <a:cxn ang="0">
                  <a:pos x="16" y="14"/>
                </a:cxn>
                <a:cxn ang="0">
                  <a:pos x="15" y="14"/>
                </a:cxn>
              </a:cxnLst>
              <a:rect l="0" t="0" r="r" b="b"/>
              <a:pathLst>
                <a:path w="20" h="14">
                  <a:moveTo>
                    <a:pt x="15" y="14"/>
                  </a:moveTo>
                  <a:cubicBezTo>
                    <a:pt x="12" y="14"/>
                    <a:pt x="12" y="10"/>
                    <a:pt x="12" y="9"/>
                  </a:cubicBezTo>
                  <a:cubicBezTo>
                    <a:pt x="8" y="9"/>
                    <a:pt x="0" y="8"/>
                    <a:pt x="0" y="4"/>
                  </a:cubicBezTo>
                  <a:cubicBezTo>
                    <a:pt x="0" y="0"/>
                    <a:pt x="6" y="1"/>
                    <a:pt x="9" y="1"/>
                  </a:cubicBezTo>
                  <a:cubicBezTo>
                    <a:pt x="10" y="1"/>
                    <a:pt x="12" y="1"/>
                    <a:pt x="13" y="1"/>
                  </a:cubicBezTo>
                  <a:cubicBezTo>
                    <a:pt x="13" y="7"/>
                    <a:pt x="20" y="6"/>
                    <a:pt x="20" y="11"/>
                  </a:cubicBezTo>
                  <a:cubicBezTo>
                    <a:pt x="20" y="13"/>
                    <a:pt x="18" y="14"/>
                    <a:pt x="16" y="14"/>
                  </a:cubicBezTo>
                  <a:cubicBezTo>
                    <a:pt x="16" y="14"/>
                    <a:pt x="15" y="14"/>
                    <a:pt x="15" y="1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87" name="i$ḷídé"/>
            <p:cNvSpPr/>
            <p:nvPr/>
          </p:nvSpPr>
          <p:spPr bwMode="auto">
            <a:xfrm>
              <a:off x="15684" y="7941"/>
              <a:ext cx="27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8" y="3"/>
                </a:cxn>
                <a:cxn ang="0">
                  <a:pos x="3" y="8"/>
                </a:cxn>
                <a:cxn ang="0">
                  <a:pos x="0" y="5"/>
                </a:cxn>
                <a:cxn ang="0">
                  <a:pos x="0" y="0"/>
                </a:cxn>
              </a:cxnLst>
              <a:rect l="0" t="0" r="r" b="b"/>
              <a:pathLst>
                <a:path w="8" h="8">
                  <a:moveTo>
                    <a:pt x="0" y="0"/>
                  </a:moveTo>
                  <a:cubicBezTo>
                    <a:pt x="1" y="0"/>
                    <a:pt x="2" y="0"/>
                    <a:pt x="4" y="0"/>
                  </a:cubicBezTo>
                  <a:cubicBezTo>
                    <a:pt x="6" y="0"/>
                    <a:pt x="6" y="2"/>
                    <a:pt x="8" y="3"/>
                  </a:cubicBezTo>
                  <a:cubicBezTo>
                    <a:pt x="7" y="6"/>
                    <a:pt x="5" y="8"/>
                    <a:pt x="3" y="8"/>
                  </a:cubicBezTo>
                  <a:cubicBezTo>
                    <a:pt x="2" y="8"/>
                    <a:pt x="0" y="6"/>
                    <a:pt x="0" y="5"/>
                  </a:cubicBezTo>
                  <a:cubicBezTo>
                    <a:pt x="0" y="3"/>
                    <a:pt x="0" y="2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88" name="î$ḻíḍê"/>
            <p:cNvSpPr/>
            <p:nvPr/>
          </p:nvSpPr>
          <p:spPr bwMode="auto">
            <a:xfrm>
              <a:off x="15986" y="7946"/>
              <a:ext cx="141" cy="94"/>
            </a:xfrm>
            <a:custGeom>
              <a:avLst/>
              <a:gdLst/>
              <a:ahLst/>
              <a:cxnLst>
                <a:cxn ang="0">
                  <a:pos x="19" y="13"/>
                </a:cxn>
                <a:cxn ang="0">
                  <a:pos x="17" y="19"/>
                </a:cxn>
                <a:cxn ang="0">
                  <a:pos x="3" y="26"/>
                </a:cxn>
                <a:cxn ang="0">
                  <a:pos x="0" y="22"/>
                </a:cxn>
                <a:cxn ang="0">
                  <a:pos x="15" y="10"/>
                </a:cxn>
                <a:cxn ang="0">
                  <a:pos x="17" y="6"/>
                </a:cxn>
                <a:cxn ang="0">
                  <a:pos x="45" y="3"/>
                </a:cxn>
                <a:cxn ang="0">
                  <a:pos x="19" y="13"/>
                </a:cxn>
              </a:cxnLst>
              <a:rect l="0" t="0" r="r" b="b"/>
              <a:pathLst>
                <a:path w="45" h="26">
                  <a:moveTo>
                    <a:pt x="19" y="13"/>
                  </a:moveTo>
                  <a:cubicBezTo>
                    <a:pt x="16" y="13"/>
                    <a:pt x="19" y="17"/>
                    <a:pt x="17" y="19"/>
                  </a:cubicBezTo>
                  <a:cubicBezTo>
                    <a:pt x="15" y="21"/>
                    <a:pt x="8" y="26"/>
                    <a:pt x="3" y="26"/>
                  </a:cubicBezTo>
                  <a:cubicBezTo>
                    <a:pt x="1" y="26"/>
                    <a:pt x="0" y="24"/>
                    <a:pt x="0" y="22"/>
                  </a:cubicBezTo>
                  <a:cubicBezTo>
                    <a:pt x="0" y="12"/>
                    <a:pt x="8" y="12"/>
                    <a:pt x="15" y="10"/>
                  </a:cubicBezTo>
                  <a:cubicBezTo>
                    <a:pt x="16" y="10"/>
                    <a:pt x="16" y="7"/>
                    <a:pt x="17" y="6"/>
                  </a:cubicBezTo>
                  <a:cubicBezTo>
                    <a:pt x="21" y="2"/>
                    <a:pt x="41" y="0"/>
                    <a:pt x="45" y="3"/>
                  </a:cubicBezTo>
                  <a:cubicBezTo>
                    <a:pt x="40" y="9"/>
                    <a:pt x="26" y="13"/>
                    <a:pt x="19" y="1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89" name="iSḻíďè"/>
            <p:cNvSpPr/>
            <p:nvPr/>
          </p:nvSpPr>
          <p:spPr bwMode="auto">
            <a:xfrm>
              <a:off x="16085" y="7695"/>
              <a:ext cx="42" cy="51"/>
            </a:xfrm>
            <a:custGeom>
              <a:avLst/>
              <a:gdLst/>
              <a:ahLst/>
              <a:cxnLst>
                <a:cxn ang="0">
                  <a:pos x="13" y="8"/>
                </a:cxn>
                <a:cxn ang="0">
                  <a:pos x="8" y="14"/>
                </a:cxn>
                <a:cxn ang="0">
                  <a:pos x="0" y="5"/>
                </a:cxn>
                <a:cxn ang="0">
                  <a:pos x="13" y="8"/>
                </a:cxn>
              </a:cxnLst>
              <a:rect l="0" t="0" r="r" b="b"/>
              <a:pathLst>
                <a:path w="13" h="14">
                  <a:moveTo>
                    <a:pt x="13" y="8"/>
                  </a:moveTo>
                  <a:cubicBezTo>
                    <a:pt x="13" y="9"/>
                    <a:pt x="10" y="14"/>
                    <a:pt x="8" y="14"/>
                  </a:cubicBezTo>
                  <a:cubicBezTo>
                    <a:pt x="6" y="14"/>
                    <a:pt x="0" y="9"/>
                    <a:pt x="0" y="5"/>
                  </a:cubicBezTo>
                  <a:cubicBezTo>
                    <a:pt x="0" y="0"/>
                    <a:pt x="13" y="4"/>
                    <a:pt x="13" y="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90" name="ïśļiḍé"/>
            <p:cNvSpPr/>
            <p:nvPr/>
          </p:nvSpPr>
          <p:spPr bwMode="auto">
            <a:xfrm>
              <a:off x="16158" y="7699"/>
              <a:ext cx="115" cy="38"/>
            </a:xfrm>
            <a:custGeom>
              <a:avLst/>
              <a:gdLst/>
              <a:ahLst/>
              <a:cxnLst>
                <a:cxn ang="0">
                  <a:pos x="31" y="2"/>
                </a:cxn>
                <a:cxn ang="0">
                  <a:pos x="36" y="10"/>
                </a:cxn>
                <a:cxn ang="0">
                  <a:pos x="34" y="10"/>
                </a:cxn>
                <a:cxn ang="0">
                  <a:pos x="18" y="6"/>
                </a:cxn>
                <a:cxn ang="0">
                  <a:pos x="8" y="6"/>
                </a:cxn>
                <a:cxn ang="0">
                  <a:pos x="0" y="4"/>
                </a:cxn>
                <a:cxn ang="0">
                  <a:pos x="3" y="0"/>
                </a:cxn>
                <a:cxn ang="0">
                  <a:pos x="23" y="0"/>
                </a:cxn>
                <a:cxn ang="0">
                  <a:pos x="30" y="2"/>
                </a:cxn>
                <a:cxn ang="0">
                  <a:pos x="31" y="2"/>
                </a:cxn>
              </a:cxnLst>
              <a:rect l="0" t="0" r="r" b="b"/>
              <a:pathLst>
                <a:path w="36" h="10">
                  <a:moveTo>
                    <a:pt x="31" y="2"/>
                  </a:moveTo>
                  <a:cubicBezTo>
                    <a:pt x="32" y="5"/>
                    <a:pt x="36" y="6"/>
                    <a:pt x="36" y="10"/>
                  </a:cubicBezTo>
                  <a:cubicBezTo>
                    <a:pt x="36" y="10"/>
                    <a:pt x="35" y="10"/>
                    <a:pt x="34" y="10"/>
                  </a:cubicBezTo>
                  <a:cubicBezTo>
                    <a:pt x="28" y="10"/>
                    <a:pt x="25" y="6"/>
                    <a:pt x="18" y="6"/>
                  </a:cubicBezTo>
                  <a:cubicBezTo>
                    <a:pt x="14" y="6"/>
                    <a:pt x="12" y="6"/>
                    <a:pt x="8" y="6"/>
                  </a:cubicBezTo>
                  <a:cubicBezTo>
                    <a:pt x="6" y="6"/>
                    <a:pt x="0" y="4"/>
                    <a:pt x="0" y="4"/>
                  </a:cubicBezTo>
                  <a:cubicBezTo>
                    <a:pt x="0" y="2"/>
                    <a:pt x="3" y="1"/>
                    <a:pt x="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3"/>
                    <a:pt x="27" y="2"/>
                    <a:pt x="30" y="2"/>
                  </a:cubicBezTo>
                  <a:lnTo>
                    <a:pt x="31" y="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91" name="ïšļîḑè"/>
            <p:cNvSpPr/>
            <p:nvPr/>
          </p:nvSpPr>
          <p:spPr bwMode="auto">
            <a:xfrm>
              <a:off x="16142" y="7465"/>
              <a:ext cx="46" cy="123"/>
            </a:xfrm>
            <a:custGeom>
              <a:avLst/>
              <a:gdLst/>
              <a:ahLst/>
              <a:cxnLst>
                <a:cxn ang="0">
                  <a:pos x="4" y="28"/>
                </a:cxn>
                <a:cxn ang="0">
                  <a:pos x="4" y="25"/>
                </a:cxn>
                <a:cxn ang="0">
                  <a:pos x="14" y="24"/>
                </a:cxn>
                <a:cxn ang="0">
                  <a:pos x="11" y="17"/>
                </a:cxn>
                <a:cxn ang="0">
                  <a:pos x="15" y="12"/>
                </a:cxn>
                <a:cxn ang="0">
                  <a:pos x="4" y="0"/>
                </a:cxn>
                <a:cxn ang="0">
                  <a:pos x="0" y="9"/>
                </a:cxn>
                <a:cxn ang="0">
                  <a:pos x="3" y="21"/>
                </a:cxn>
                <a:cxn ang="0">
                  <a:pos x="3" y="27"/>
                </a:cxn>
                <a:cxn ang="0">
                  <a:pos x="9" y="35"/>
                </a:cxn>
                <a:cxn ang="0">
                  <a:pos x="4" y="28"/>
                </a:cxn>
              </a:cxnLst>
              <a:rect l="0" t="0" r="r" b="b"/>
              <a:pathLst>
                <a:path w="15" h="35">
                  <a:moveTo>
                    <a:pt x="4" y="28"/>
                  </a:moveTo>
                  <a:cubicBezTo>
                    <a:pt x="4" y="25"/>
                    <a:pt x="4" y="25"/>
                    <a:pt x="4" y="25"/>
                  </a:cubicBezTo>
                  <a:cubicBezTo>
                    <a:pt x="8" y="25"/>
                    <a:pt x="12" y="24"/>
                    <a:pt x="14" y="24"/>
                  </a:cubicBezTo>
                  <a:cubicBezTo>
                    <a:pt x="14" y="20"/>
                    <a:pt x="11" y="20"/>
                    <a:pt x="11" y="17"/>
                  </a:cubicBezTo>
                  <a:cubicBezTo>
                    <a:pt x="11" y="15"/>
                    <a:pt x="15" y="14"/>
                    <a:pt x="15" y="12"/>
                  </a:cubicBezTo>
                  <a:cubicBezTo>
                    <a:pt x="8" y="10"/>
                    <a:pt x="4" y="6"/>
                    <a:pt x="4" y="0"/>
                  </a:cubicBezTo>
                  <a:cubicBezTo>
                    <a:pt x="0" y="2"/>
                    <a:pt x="0" y="5"/>
                    <a:pt x="0" y="9"/>
                  </a:cubicBezTo>
                  <a:cubicBezTo>
                    <a:pt x="0" y="15"/>
                    <a:pt x="3" y="16"/>
                    <a:pt x="3" y="21"/>
                  </a:cubicBezTo>
                  <a:cubicBezTo>
                    <a:pt x="3" y="26"/>
                    <a:pt x="3" y="24"/>
                    <a:pt x="3" y="27"/>
                  </a:cubicBezTo>
                  <a:cubicBezTo>
                    <a:pt x="3" y="30"/>
                    <a:pt x="4" y="35"/>
                    <a:pt x="9" y="35"/>
                  </a:cubicBezTo>
                  <a:cubicBezTo>
                    <a:pt x="7" y="32"/>
                    <a:pt x="6" y="31"/>
                    <a:pt x="4" y="2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92" name="îṡļíďé"/>
            <p:cNvSpPr/>
            <p:nvPr/>
          </p:nvSpPr>
          <p:spPr bwMode="auto">
            <a:xfrm>
              <a:off x="15928" y="7125"/>
              <a:ext cx="183" cy="191"/>
            </a:xfrm>
            <a:custGeom>
              <a:avLst/>
              <a:gdLst/>
              <a:ahLst/>
              <a:cxnLst>
                <a:cxn ang="0">
                  <a:pos x="48" y="38"/>
                </a:cxn>
                <a:cxn ang="0">
                  <a:pos x="46" y="35"/>
                </a:cxn>
                <a:cxn ang="0">
                  <a:pos x="42" y="40"/>
                </a:cxn>
                <a:cxn ang="0">
                  <a:pos x="47" y="48"/>
                </a:cxn>
                <a:cxn ang="0">
                  <a:pos x="42" y="53"/>
                </a:cxn>
                <a:cxn ang="0">
                  <a:pos x="40" y="50"/>
                </a:cxn>
                <a:cxn ang="0">
                  <a:pos x="36" y="51"/>
                </a:cxn>
                <a:cxn ang="0">
                  <a:pos x="26" y="37"/>
                </a:cxn>
                <a:cxn ang="0">
                  <a:pos x="28" y="32"/>
                </a:cxn>
                <a:cxn ang="0">
                  <a:pos x="27" y="29"/>
                </a:cxn>
                <a:cxn ang="0">
                  <a:pos x="21" y="28"/>
                </a:cxn>
                <a:cxn ang="0">
                  <a:pos x="21" y="32"/>
                </a:cxn>
                <a:cxn ang="0">
                  <a:pos x="17" y="30"/>
                </a:cxn>
                <a:cxn ang="0">
                  <a:pos x="16" y="32"/>
                </a:cxn>
                <a:cxn ang="0">
                  <a:pos x="12" y="28"/>
                </a:cxn>
                <a:cxn ang="0">
                  <a:pos x="4" y="45"/>
                </a:cxn>
                <a:cxn ang="0">
                  <a:pos x="4" y="36"/>
                </a:cxn>
                <a:cxn ang="0">
                  <a:pos x="2" y="32"/>
                </a:cxn>
                <a:cxn ang="0">
                  <a:pos x="5" y="22"/>
                </a:cxn>
                <a:cxn ang="0">
                  <a:pos x="19" y="14"/>
                </a:cxn>
                <a:cxn ang="0">
                  <a:pos x="26" y="20"/>
                </a:cxn>
                <a:cxn ang="0">
                  <a:pos x="28" y="20"/>
                </a:cxn>
                <a:cxn ang="0">
                  <a:pos x="32" y="15"/>
                </a:cxn>
                <a:cxn ang="0">
                  <a:pos x="41" y="9"/>
                </a:cxn>
                <a:cxn ang="0">
                  <a:pos x="42" y="0"/>
                </a:cxn>
                <a:cxn ang="0">
                  <a:pos x="48" y="4"/>
                </a:cxn>
                <a:cxn ang="0">
                  <a:pos x="58" y="33"/>
                </a:cxn>
                <a:cxn ang="0">
                  <a:pos x="53" y="46"/>
                </a:cxn>
                <a:cxn ang="0">
                  <a:pos x="48" y="36"/>
                </a:cxn>
                <a:cxn ang="0">
                  <a:pos x="48" y="38"/>
                </a:cxn>
              </a:cxnLst>
              <a:rect l="0" t="0" r="r" b="b"/>
              <a:pathLst>
                <a:path w="58" h="53">
                  <a:moveTo>
                    <a:pt x="48" y="38"/>
                  </a:moveTo>
                  <a:cubicBezTo>
                    <a:pt x="48" y="37"/>
                    <a:pt x="47" y="36"/>
                    <a:pt x="46" y="35"/>
                  </a:cubicBezTo>
                  <a:cubicBezTo>
                    <a:pt x="44" y="37"/>
                    <a:pt x="42" y="38"/>
                    <a:pt x="42" y="40"/>
                  </a:cubicBezTo>
                  <a:cubicBezTo>
                    <a:pt x="42" y="43"/>
                    <a:pt x="47" y="44"/>
                    <a:pt x="47" y="48"/>
                  </a:cubicBezTo>
                  <a:cubicBezTo>
                    <a:pt x="47" y="51"/>
                    <a:pt x="45" y="53"/>
                    <a:pt x="42" y="53"/>
                  </a:cubicBezTo>
                  <a:cubicBezTo>
                    <a:pt x="41" y="53"/>
                    <a:pt x="40" y="51"/>
                    <a:pt x="40" y="50"/>
                  </a:cubicBezTo>
                  <a:cubicBezTo>
                    <a:pt x="39" y="51"/>
                    <a:pt x="37" y="51"/>
                    <a:pt x="36" y="51"/>
                  </a:cubicBezTo>
                  <a:cubicBezTo>
                    <a:pt x="31" y="51"/>
                    <a:pt x="26" y="44"/>
                    <a:pt x="26" y="37"/>
                  </a:cubicBezTo>
                  <a:cubicBezTo>
                    <a:pt x="26" y="34"/>
                    <a:pt x="27" y="33"/>
                    <a:pt x="28" y="32"/>
                  </a:cubicBezTo>
                  <a:cubicBezTo>
                    <a:pt x="28" y="31"/>
                    <a:pt x="27" y="30"/>
                    <a:pt x="27" y="29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30"/>
                    <a:pt x="20" y="31"/>
                    <a:pt x="21" y="32"/>
                  </a:cubicBezTo>
                  <a:cubicBezTo>
                    <a:pt x="18" y="32"/>
                    <a:pt x="18" y="31"/>
                    <a:pt x="17" y="30"/>
                  </a:cubicBezTo>
                  <a:cubicBezTo>
                    <a:pt x="17" y="30"/>
                    <a:pt x="16" y="31"/>
                    <a:pt x="16" y="32"/>
                  </a:cubicBezTo>
                  <a:cubicBezTo>
                    <a:pt x="14" y="31"/>
                    <a:pt x="12" y="28"/>
                    <a:pt x="12" y="28"/>
                  </a:cubicBezTo>
                  <a:cubicBezTo>
                    <a:pt x="8" y="32"/>
                    <a:pt x="8" y="45"/>
                    <a:pt x="4" y="45"/>
                  </a:cubicBezTo>
                  <a:cubicBezTo>
                    <a:pt x="0" y="45"/>
                    <a:pt x="4" y="37"/>
                    <a:pt x="4" y="36"/>
                  </a:cubicBezTo>
                  <a:cubicBezTo>
                    <a:pt x="4" y="35"/>
                    <a:pt x="2" y="33"/>
                    <a:pt x="2" y="32"/>
                  </a:cubicBezTo>
                  <a:cubicBezTo>
                    <a:pt x="2" y="28"/>
                    <a:pt x="4" y="26"/>
                    <a:pt x="5" y="22"/>
                  </a:cubicBezTo>
                  <a:cubicBezTo>
                    <a:pt x="13" y="22"/>
                    <a:pt x="11" y="14"/>
                    <a:pt x="19" y="14"/>
                  </a:cubicBezTo>
                  <a:cubicBezTo>
                    <a:pt x="24" y="14"/>
                    <a:pt x="23" y="20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8" y="18"/>
                    <a:pt x="30" y="16"/>
                    <a:pt x="32" y="15"/>
                  </a:cubicBezTo>
                  <a:cubicBezTo>
                    <a:pt x="32" y="10"/>
                    <a:pt x="39" y="12"/>
                    <a:pt x="41" y="9"/>
                  </a:cubicBezTo>
                  <a:cubicBezTo>
                    <a:pt x="42" y="7"/>
                    <a:pt x="42" y="1"/>
                    <a:pt x="42" y="0"/>
                  </a:cubicBezTo>
                  <a:cubicBezTo>
                    <a:pt x="45" y="0"/>
                    <a:pt x="47" y="2"/>
                    <a:pt x="48" y="4"/>
                  </a:cubicBezTo>
                  <a:cubicBezTo>
                    <a:pt x="51" y="7"/>
                    <a:pt x="58" y="30"/>
                    <a:pt x="58" y="33"/>
                  </a:cubicBezTo>
                  <a:cubicBezTo>
                    <a:pt x="58" y="37"/>
                    <a:pt x="53" y="39"/>
                    <a:pt x="53" y="46"/>
                  </a:cubicBezTo>
                  <a:cubicBezTo>
                    <a:pt x="51" y="46"/>
                    <a:pt x="48" y="37"/>
                    <a:pt x="48" y="36"/>
                  </a:cubicBezTo>
                  <a:lnTo>
                    <a:pt x="48" y="3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93" name="îṡľïḓe"/>
            <p:cNvSpPr/>
            <p:nvPr/>
          </p:nvSpPr>
          <p:spPr bwMode="auto">
            <a:xfrm>
              <a:off x="15760" y="7074"/>
              <a:ext cx="88" cy="106"/>
            </a:xfrm>
            <a:custGeom>
              <a:avLst/>
              <a:gdLst/>
              <a:ahLst/>
              <a:cxnLst>
                <a:cxn ang="0">
                  <a:pos x="3" y="29"/>
                </a:cxn>
                <a:cxn ang="0">
                  <a:pos x="0" y="29"/>
                </a:cxn>
                <a:cxn ang="0">
                  <a:pos x="22" y="5"/>
                </a:cxn>
                <a:cxn ang="0">
                  <a:pos x="25" y="0"/>
                </a:cxn>
                <a:cxn ang="0">
                  <a:pos x="28" y="6"/>
                </a:cxn>
                <a:cxn ang="0">
                  <a:pos x="24" y="9"/>
                </a:cxn>
                <a:cxn ang="0">
                  <a:pos x="17" y="13"/>
                </a:cxn>
                <a:cxn ang="0">
                  <a:pos x="3" y="29"/>
                </a:cxn>
              </a:cxnLst>
              <a:rect l="0" t="0" r="r" b="b"/>
              <a:pathLst>
                <a:path w="28" h="29">
                  <a:moveTo>
                    <a:pt x="3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4" y="18"/>
                    <a:pt x="18" y="13"/>
                    <a:pt x="22" y="5"/>
                  </a:cubicBezTo>
                  <a:cubicBezTo>
                    <a:pt x="23" y="3"/>
                    <a:pt x="23" y="1"/>
                    <a:pt x="25" y="0"/>
                  </a:cubicBezTo>
                  <a:cubicBezTo>
                    <a:pt x="24" y="4"/>
                    <a:pt x="26" y="5"/>
                    <a:pt x="28" y="6"/>
                  </a:cubicBezTo>
                  <a:cubicBezTo>
                    <a:pt x="26" y="8"/>
                    <a:pt x="26" y="9"/>
                    <a:pt x="24" y="9"/>
                  </a:cubicBezTo>
                  <a:cubicBezTo>
                    <a:pt x="23" y="12"/>
                    <a:pt x="20" y="13"/>
                    <a:pt x="17" y="13"/>
                  </a:cubicBezTo>
                  <a:cubicBezTo>
                    <a:pt x="15" y="22"/>
                    <a:pt x="8" y="26"/>
                    <a:pt x="3" y="2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94" name="íśḻíḍé"/>
            <p:cNvSpPr/>
            <p:nvPr/>
          </p:nvSpPr>
          <p:spPr bwMode="auto">
            <a:xfrm>
              <a:off x="15829" y="6733"/>
              <a:ext cx="172" cy="272"/>
            </a:xfrm>
            <a:custGeom>
              <a:avLst/>
              <a:gdLst/>
              <a:ahLst/>
              <a:cxnLst>
                <a:cxn ang="0">
                  <a:pos x="4" y="31"/>
                </a:cxn>
                <a:cxn ang="0">
                  <a:pos x="6" y="20"/>
                </a:cxn>
                <a:cxn ang="0">
                  <a:pos x="5" y="7"/>
                </a:cxn>
                <a:cxn ang="0">
                  <a:pos x="9" y="0"/>
                </a:cxn>
                <a:cxn ang="0">
                  <a:pos x="16" y="7"/>
                </a:cxn>
                <a:cxn ang="0">
                  <a:pos x="21" y="3"/>
                </a:cxn>
                <a:cxn ang="0">
                  <a:pos x="22" y="5"/>
                </a:cxn>
                <a:cxn ang="0">
                  <a:pos x="23" y="8"/>
                </a:cxn>
                <a:cxn ang="0">
                  <a:pos x="28" y="25"/>
                </a:cxn>
                <a:cxn ang="0">
                  <a:pos x="20" y="42"/>
                </a:cxn>
                <a:cxn ang="0">
                  <a:pos x="30" y="59"/>
                </a:cxn>
                <a:cxn ang="0">
                  <a:pos x="30" y="58"/>
                </a:cxn>
                <a:cxn ang="0">
                  <a:pos x="34" y="55"/>
                </a:cxn>
                <a:cxn ang="0">
                  <a:pos x="43" y="64"/>
                </a:cxn>
                <a:cxn ang="0">
                  <a:pos x="46" y="61"/>
                </a:cxn>
                <a:cxn ang="0">
                  <a:pos x="49" y="62"/>
                </a:cxn>
                <a:cxn ang="0">
                  <a:pos x="46" y="66"/>
                </a:cxn>
                <a:cxn ang="0">
                  <a:pos x="49" y="66"/>
                </a:cxn>
                <a:cxn ang="0">
                  <a:pos x="54" y="71"/>
                </a:cxn>
                <a:cxn ang="0">
                  <a:pos x="54" y="74"/>
                </a:cxn>
                <a:cxn ang="0">
                  <a:pos x="53" y="76"/>
                </a:cxn>
                <a:cxn ang="0">
                  <a:pos x="51" y="73"/>
                </a:cxn>
                <a:cxn ang="0">
                  <a:pos x="36" y="61"/>
                </a:cxn>
                <a:cxn ang="0">
                  <a:pos x="37" y="69"/>
                </a:cxn>
                <a:cxn ang="0">
                  <a:pos x="25" y="60"/>
                </a:cxn>
                <a:cxn ang="0">
                  <a:pos x="19" y="62"/>
                </a:cxn>
                <a:cxn ang="0">
                  <a:pos x="13" y="57"/>
                </a:cxn>
                <a:cxn ang="0">
                  <a:pos x="15" y="53"/>
                </a:cxn>
                <a:cxn ang="0">
                  <a:pos x="15" y="49"/>
                </a:cxn>
                <a:cxn ang="0">
                  <a:pos x="13" y="49"/>
                </a:cxn>
                <a:cxn ang="0">
                  <a:pos x="10" y="51"/>
                </a:cxn>
                <a:cxn ang="0">
                  <a:pos x="1" y="44"/>
                </a:cxn>
                <a:cxn ang="0">
                  <a:pos x="4" y="31"/>
                </a:cxn>
              </a:cxnLst>
              <a:rect l="0" t="0" r="r" b="b"/>
              <a:pathLst>
                <a:path w="54" h="76">
                  <a:moveTo>
                    <a:pt x="4" y="31"/>
                  </a:moveTo>
                  <a:cubicBezTo>
                    <a:pt x="6" y="28"/>
                    <a:pt x="6" y="23"/>
                    <a:pt x="6" y="20"/>
                  </a:cubicBezTo>
                  <a:cubicBezTo>
                    <a:pt x="7" y="15"/>
                    <a:pt x="5" y="12"/>
                    <a:pt x="5" y="7"/>
                  </a:cubicBezTo>
                  <a:cubicBezTo>
                    <a:pt x="5" y="3"/>
                    <a:pt x="6" y="0"/>
                    <a:pt x="9" y="0"/>
                  </a:cubicBezTo>
                  <a:cubicBezTo>
                    <a:pt x="13" y="0"/>
                    <a:pt x="12" y="7"/>
                    <a:pt x="16" y="7"/>
                  </a:cubicBezTo>
                  <a:cubicBezTo>
                    <a:pt x="18" y="7"/>
                    <a:pt x="20" y="4"/>
                    <a:pt x="21" y="3"/>
                  </a:cubicBezTo>
                  <a:cubicBezTo>
                    <a:pt x="21" y="3"/>
                    <a:pt x="22" y="4"/>
                    <a:pt x="22" y="5"/>
                  </a:cubicBezTo>
                  <a:cubicBezTo>
                    <a:pt x="22" y="6"/>
                    <a:pt x="23" y="7"/>
                    <a:pt x="23" y="8"/>
                  </a:cubicBezTo>
                  <a:cubicBezTo>
                    <a:pt x="23" y="13"/>
                    <a:pt x="28" y="18"/>
                    <a:pt x="28" y="25"/>
                  </a:cubicBezTo>
                  <a:cubicBezTo>
                    <a:pt x="28" y="33"/>
                    <a:pt x="20" y="34"/>
                    <a:pt x="20" y="42"/>
                  </a:cubicBezTo>
                  <a:cubicBezTo>
                    <a:pt x="20" y="48"/>
                    <a:pt x="26" y="57"/>
                    <a:pt x="30" y="59"/>
                  </a:cubicBezTo>
                  <a:cubicBezTo>
                    <a:pt x="30" y="59"/>
                    <a:pt x="30" y="58"/>
                    <a:pt x="30" y="58"/>
                  </a:cubicBezTo>
                  <a:cubicBezTo>
                    <a:pt x="30" y="56"/>
                    <a:pt x="32" y="54"/>
                    <a:pt x="34" y="55"/>
                  </a:cubicBezTo>
                  <a:cubicBezTo>
                    <a:pt x="39" y="55"/>
                    <a:pt x="40" y="63"/>
                    <a:pt x="43" y="64"/>
                  </a:cubicBezTo>
                  <a:cubicBezTo>
                    <a:pt x="44" y="64"/>
                    <a:pt x="45" y="61"/>
                    <a:pt x="46" y="61"/>
                  </a:cubicBezTo>
                  <a:cubicBezTo>
                    <a:pt x="47" y="61"/>
                    <a:pt x="48" y="62"/>
                    <a:pt x="49" y="62"/>
                  </a:cubicBezTo>
                  <a:cubicBezTo>
                    <a:pt x="48" y="64"/>
                    <a:pt x="46" y="64"/>
                    <a:pt x="46" y="66"/>
                  </a:cubicBezTo>
                  <a:cubicBezTo>
                    <a:pt x="46" y="67"/>
                    <a:pt x="48" y="67"/>
                    <a:pt x="49" y="66"/>
                  </a:cubicBezTo>
                  <a:cubicBezTo>
                    <a:pt x="49" y="69"/>
                    <a:pt x="51" y="71"/>
                    <a:pt x="54" y="71"/>
                  </a:cubicBezTo>
                  <a:cubicBezTo>
                    <a:pt x="54" y="72"/>
                    <a:pt x="54" y="73"/>
                    <a:pt x="54" y="74"/>
                  </a:cubicBezTo>
                  <a:cubicBezTo>
                    <a:pt x="54" y="75"/>
                    <a:pt x="53" y="76"/>
                    <a:pt x="53" y="76"/>
                  </a:cubicBezTo>
                  <a:cubicBezTo>
                    <a:pt x="51" y="76"/>
                    <a:pt x="51" y="74"/>
                    <a:pt x="51" y="73"/>
                  </a:cubicBezTo>
                  <a:cubicBezTo>
                    <a:pt x="48" y="69"/>
                    <a:pt x="39" y="65"/>
                    <a:pt x="36" y="61"/>
                  </a:cubicBezTo>
                  <a:cubicBezTo>
                    <a:pt x="34" y="64"/>
                    <a:pt x="35" y="66"/>
                    <a:pt x="37" y="69"/>
                  </a:cubicBezTo>
                  <a:cubicBezTo>
                    <a:pt x="31" y="69"/>
                    <a:pt x="31" y="60"/>
                    <a:pt x="25" y="60"/>
                  </a:cubicBezTo>
                  <a:cubicBezTo>
                    <a:pt x="23" y="60"/>
                    <a:pt x="21" y="62"/>
                    <a:pt x="19" y="62"/>
                  </a:cubicBezTo>
                  <a:cubicBezTo>
                    <a:pt x="16" y="62"/>
                    <a:pt x="13" y="59"/>
                    <a:pt x="13" y="57"/>
                  </a:cubicBezTo>
                  <a:cubicBezTo>
                    <a:pt x="13" y="55"/>
                    <a:pt x="14" y="53"/>
                    <a:pt x="15" y="53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2" y="50"/>
                    <a:pt x="11" y="51"/>
                    <a:pt x="10" y="51"/>
                  </a:cubicBezTo>
                  <a:cubicBezTo>
                    <a:pt x="8" y="51"/>
                    <a:pt x="1" y="47"/>
                    <a:pt x="1" y="44"/>
                  </a:cubicBezTo>
                  <a:cubicBezTo>
                    <a:pt x="1" y="38"/>
                    <a:pt x="0" y="30"/>
                    <a:pt x="4" y="3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95" name="íṥḻîḍé"/>
            <p:cNvSpPr/>
            <p:nvPr/>
          </p:nvSpPr>
          <p:spPr bwMode="auto">
            <a:xfrm>
              <a:off x="16009" y="7005"/>
              <a:ext cx="57" cy="111"/>
            </a:xfrm>
            <a:custGeom>
              <a:avLst/>
              <a:gdLst/>
              <a:ahLst/>
              <a:cxnLst>
                <a:cxn ang="0">
                  <a:pos x="16" y="20"/>
                </a:cxn>
                <a:cxn ang="0">
                  <a:pos x="10" y="20"/>
                </a:cxn>
                <a:cxn ang="0">
                  <a:pos x="14" y="28"/>
                </a:cxn>
                <a:cxn ang="0">
                  <a:pos x="14" y="30"/>
                </a:cxn>
                <a:cxn ang="0">
                  <a:pos x="10" y="30"/>
                </a:cxn>
                <a:cxn ang="0">
                  <a:pos x="8" y="25"/>
                </a:cxn>
                <a:cxn ang="0">
                  <a:pos x="8" y="23"/>
                </a:cxn>
                <a:cxn ang="0">
                  <a:pos x="2" y="17"/>
                </a:cxn>
                <a:cxn ang="0">
                  <a:pos x="2" y="15"/>
                </a:cxn>
                <a:cxn ang="0">
                  <a:pos x="8" y="15"/>
                </a:cxn>
                <a:cxn ang="0">
                  <a:pos x="10" y="13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13" y="2"/>
                </a:cxn>
                <a:cxn ang="0">
                  <a:pos x="13" y="6"/>
                </a:cxn>
                <a:cxn ang="0">
                  <a:pos x="15" y="6"/>
                </a:cxn>
                <a:cxn ang="0">
                  <a:pos x="15" y="12"/>
                </a:cxn>
                <a:cxn ang="0">
                  <a:pos x="18" y="15"/>
                </a:cxn>
                <a:cxn ang="0">
                  <a:pos x="16" y="20"/>
                </a:cxn>
              </a:cxnLst>
              <a:rect l="0" t="0" r="r" b="b"/>
              <a:pathLst>
                <a:path w="18" h="30">
                  <a:moveTo>
                    <a:pt x="16" y="20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11" y="23"/>
                    <a:pt x="12" y="27"/>
                    <a:pt x="14" y="28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1" y="30"/>
                    <a:pt x="10" y="30"/>
                  </a:cubicBezTo>
                  <a:cubicBezTo>
                    <a:pt x="7" y="30"/>
                    <a:pt x="7" y="27"/>
                    <a:pt x="8" y="25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5" y="23"/>
                    <a:pt x="3" y="19"/>
                    <a:pt x="2" y="17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4" y="15"/>
                    <a:pt x="7" y="15"/>
                    <a:pt x="8" y="15"/>
                  </a:cubicBezTo>
                  <a:cubicBezTo>
                    <a:pt x="8" y="15"/>
                    <a:pt x="10" y="14"/>
                    <a:pt x="10" y="13"/>
                  </a:cubicBezTo>
                  <a:cubicBezTo>
                    <a:pt x="10" y="8"/>
                    <a:pt x="1" y="5"/>
                    <a:pt x="0" y="2"/>
                  </a:cubicBezTo>
                  <a:cubicBezTo>
                    <a:pt x="1" y="1"/>
                    <a:pt x="3" y="0"/>
                    <a:pt x="4" y="0"/>
                  </a:cubicBezTo>
                  <a:cubicBezTo>
                    <a:pt x="7" y="0"/>
                    <a:pt x="9" y="2"/>
                    <a:pt x="13" y="2"/>
                  </a:cubicBezTo>
                  <a:cubicBezTo>
                    <a:pt x="13" y="3"/>
                    <a:pt x="13" y="5"/>
                    <a:pt x="13" y="6"/>
                  </a:cubicBezTo>
                  <a:cubicBezTo>
                    <a:pt x="13" y="6"/>
                    <a:pt x="14" y="6"/>
                    <a:pt x="15" y="6"/>
                  </a:cubicBezTo>
                  <a:cubicBezTo>
                    <a:pt x="15" y="8"/>
                    <a:pt x="15" y="12"/>
                    <a:pt x="15" y="12"/>
                  </a:cubicBezTo>
                  <a:cubicBezTo>
                    <a:pt x="15" y="12"/>
                    <a:pt x="18" y="15"/>
                    <a:pt x="18" y="15"/>
                  </a:cubicBezTo>
                  <a:cubicBezTo>
                    <a:pt x="18" y="18"/>
                    <a:pt x="17" y="19"/>
                    <a:pt x="16" y="2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96" name="ísḷiḑe"/>
            <p:cNvSpPr/>
            <p:nvPr/>
          </p:nvSpPr>
          <p:spPr bwMode="auto">
            <a:xfrm>
              <a:off x="15925" y="7035"/>
              <a:ext cx="46" cy="68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14" y="7"/>
                </a:cxn>
                <a:cxn ang="0">
                  <a:pos x="1" y="19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5" y="2"/>
                </a:cxn>
                <a:cxn ang="0">
                  <a:pos x="3" y="1"/>
                </a:cxn>
              </a:cxnLst>
              <a:rect l="0" t="0" r="r" b="b"/>
              <a:pathLst>
                <a:path w="14" h="19">
                  <a:moveTo>
                    <a:pt x="3" y="1"/>
                  </a:moveTo>
                  <a:cubicBezTo>
                    <a:pt x="4" y="3"/>
                    <a:pt x="14" y="4"/>
                    <a:pt x="14" y="7"/>
                  </a:cubicBezTo>
                  <a:cubicBezTo>
                    <a:pt x="14" y="14"/>
                    <a:pt x="5" y="17"/>
                    <a:pt x="1" y="19"/>
                  </a:cubicBezTo>
                  <a:cubicBezTo>
                    <a:pt x="1" y="13"/>
                    <a:pt x="0" y="6"/>
                    <a:pt x="0" y="2"/>
                  </a:cubicBezTo>
                  <a:cubicBezTo>
                    <a:pt x="0" y="1"/>
                    <a:pt x="2" y="0"/>
                    <a:pt x="2" y="0"/>
                  </a:cubicBezTo>
                  <a:cubicBezTo>
                    <a:pt x="3" y="0"/>
                    <a:pt x="4" y="2"/>
                    <a:pt x="5" y="2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97" name="iSļîďe"/>
            <p:cNvSpPr/>
            <p:nvPr/>
          </p:nvSpPr>
          <p:spPr bwMode="auto">
            <a:xfrm>
              <a:off x="15948" y="7078"/>
              <a:ext cx="46" cy="85"/>
            </a:xfrm>
            <a:custGeom>
              <a:avLst/>
              <a:gdLst/>
              <a:ahLst/>
              <a:cxnLst>
                <a:cxn ang="0">
                  <a:pos x="14" y="5"/>
                </a:cxn>
                <a:cxn ang="0">
                  <a:pos x="9" y="17"/>
                </a:cxn>
                <a:cxn ang="0">
                  <a:pos x="11" y="22"/>
                </a:cxn>
                <a:cxn ang="0">
                  <a:pos x="9" y="24"/>
                </a:cxn>
                <a:cxn ang="0">
                  <a:pos x="0" y="14"/>
                </a:cxn>
                <a:cxn ang="0">
                  <a:pos x="4" y="12"/>
                </a:cxn>
                <a:cxn ang="0">
                  <a:pos x="8" y="1"/>
                </a:cxn>
                <a:cxn ang="0">
                  <a:pos x="14" y="5"/>
                </a:cxn>
              </a:cxnLst>
              <a:rect l="0" t="0" r="r" b="b"/>
              <a:pathLst>
                <a:path w="14" h="24">
                  <a:moveTo>
                    <a:pt x="14" y="5"/>
                  </a:moveTo>
                  <a:cubicBezTo>
                    <a:pt x="14" y="10"/>
                    <a:pt x="10" y="13"/>
                    <a:pt x="9" y="17"/>
                  </a:cubicBezTo>
                  <a:cubicBezTo>
                    <a:pt x="9" y="21"/>
                    <a:pt x="11" y="20"/>
                    <a:pt x="11" y="22"/>
                  </a:cubicBezTo>
                  <a:cubicBezTo>
                    <a:pt x="11" y="23"/>
                    <a:pt x="10" y="24"/>
                    <a:pt x="9" y="24"/>
                  </a:cubicBezTo>
                  <a:cubicBezTo>
                    <a:pt x="7" y="24"/>
                    <a:pt x="0" y="17"/>
                    <a:pt x="0" y="14"/>
                  </a:cubicBezTo>
                  <a:cubicBezTo>
                    <a:pt x="0" y="13"/>
                    <a:pt x="3" y="12"/>
                    <a:pt x="4" y="12"/>
                  </a:cubicBezTo>
                  <a:cubicBezTo>
                    <a:pt x="4" y="11"/>
                    <a:pt x="6" y="1"/>
                    <a:pt x="8" y="1"/>
                  </a:cubicBezTo>
                  <a:cubicBezTo>
                    <a:pt x="12" y="0"/>
                    <a:pt x="14" y="3"/>
                    <a:pt x="14" y="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98" name="íŝ1íḑé"/>
            <p:cNvSpPr/>
            <p:nvPr/>
          </p:nvSpPr>
          <p:spPr bwMode="auto">
            <a:xfrm>
              <a:off x="15990" y="7082"/>
              <a:ext cx="19" cy="55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2" y="15"/>
                </a:cxn>
                <a:cxn ang="0">
                  <a:pos x="0" y="15"/>
                </a:cxn>
                <a:cxn ang="0">
                  <a:pos x="4" y="0"/>
                </a:cxn>
                <a:cxn ang="0">
                  <a:pos x="7" y="0"/>
                </a:cxn>
              </a:cxnLst>
              <a:rect l="0" t="0" r="r" b="b"/>
              <a:pathLst>
                <a:path w="7" h="15">
                  <a:moveTo>
                    <a:pt x="7" y="0"/>
                  </a:moveTo>
                  <a:cubicBezTo>
                    <a:pt x="7" y="7"/>
                    <a:pt x="2" y="9"/>
                    <a:pt x="2" y="15"/>
                  </a:cubicBezTo>
                  <a:cubicBezTo>
                    <a:pt x="2" y="15"/>
                    <a:pt x="0" y="15"/>
                    <a:pt x="0" y="15"/>
                  </a:cubicBezTo>
                  <a:cubicBezTo>
                    <a:pt x="1" y="10"/>
                    <a:pt x="4" y="7"/>
                    <a:pt x="4" y="0"/>
                  </a:cubicBezTo>
                  <a:cubicBezTo>
                    <a:pt x="5" y="0"/>
                    <a:pt x="6" y="0"/>
                    <a:pt x="7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199" name="ïşļíḑe"/>
            <p:cNvSpPr/>
            <p:nvPr/>
          </p:nvSpPr>
          <p:spPr bwMode="auto">
            <a:xfrm>
              <a:off x="16001" y="7116"/>
              <a:ext cx="27" cy="30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2" y="8"/>
                </a:cxn>
                <a:cxn ang="0">
                  <a:pos x="0" y="6"/>
                </a:cxn>
                <a:cxn ang="0">
                  <a:pos x="3" y="0"/>
                </a:cxn>
                <a:cxn ang="0">
                  <a:pos x="8" y="0"/>
                </a:cxn>
              </a:cxnLst>
              <a:rect l="0" t="0" r="r" b="b"/>
              <a:pathLst>
                <a:path w="8" h="8">
                  <a:moveTo>
                    <a:pt x="8" y="0"/>
                  </a:moveTo>
                  <a:cubicBezTo>
                    <a:pt x="8" y="4"/>
                    <a:pt x="6" y="8"/>
                    <a:pt x="2" y="8"/>
                  </a:cubicBezTo>
                  <a:cubicBezTo>
                    <a:pt x="1" y="8"/>
                    <a:pt x="0" y="6"/>
                    <a:pt x="0" y="6"/>
                  </a:cubicBezTo>
                  <a:cubicBezTo>
                    <a:pt x="0" y="3"/>
                    <a:pt x="2" y="2"/>
                    <a:pt x="3" y="0"/>
                  </a:cubicBezTo>
                  <a:cubicBezTo>
                    <a:pt x="5" y="1"/>
                    <a:pt x="7" y="1"/>
                    <a:pt x="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00" name="îṩľïḍe"/>
            <p:cNvSpPr/>
            <p:nvPr/>
          </p:nvSpPr>
          <p:spPr bwMode="auto">
            <a:xfrm>
              <a:off x="15970" y="7005"/>
              <a:ext cx="31" cy="47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10" y="10"/>
                </a:cxn>
                <a:cxn ang="0">
                  <a:pos x="6" y="6"/>
                </a:cxn>
                <a:cxn ang="0">
                  <a:pos x="0" y="6"/>
                </a:cxn>
              </a:cxnLst>
              <a:rect l="0" t="0" r="r" b="b"/>
              <a:pathLst>
                <a:path w="10" h="12">
                  <a:moveTo>
                    <a:pt x="0" y="6"/>
                  </a:moveTo>
                  <a:cubicBezTo>
                    <a:pt x="0" y="3"/>
                    <a:pt x="0" y="2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4"/>
                    <a:pt x="10" y="5"/>
                    <a:pt x="10" y="10"/>
                  </a:cubicBezTo>
                  <a:cubicBezTo>
                    <a:pt x="10" y="12"/>
                    <a:pt x="6" y="8"/>
                    <a:pt x="6" y="6"/>
                  </a:cubicBezTo>
                  <a:cubicBezTo>
                    <a:pt x="4" y="5"/>
                    <a:pt x="2" y="6"/>
                    <a:pt x="0" y="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01" name="íşḻïdê"/>
            <p:cNvSpPr/>
            <p:nvPr/>
          </p:nvSpPr>
          <p:spPr bwMode="auto">
            <a:xfrm>
              <a:off x="15863" y="6963"/>
              <a:ext cx="46" cy="55"/>
            </a:xfrm>
            <a:custGeom>
              <a:avLst/>
              <a:gdLst/>
              <a:ahLst/>
              <a:cxnLst>
                <a:cxn ang="0">
                  <a:pos x="11" y="15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14" y="7"/>
                </a:cxn>
                <a:cxn ang="0">
                  <a:pos x="11" y="15"/>
                </a:cxn>
              </a:cxnLst>
              <a:rect l="0" t="0" r="r" b="b"/>
              <a:pathLst>
                <a:path w="15" h="15">
                  <a:moveTo>
                    <a:pt x="11" y="15"/>
                  </a:moveTo>
                  <a:cubicBezTo>
                    <a:pt x="9" y="15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8" y="3"/>
                    <a:pt x="13" y="2"/>
                    <a:pt x="14" y="7"/>
                  </a:cubicBezTo>
                  <a:cubicBezTo>
                    <a:pt x="15" y="10"/>
                    <a:pt x="13" y="15"/>
                    <a:pt x="11" y="1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02" name="ïṥḷiḓé"/>
            <p:cNvSpPr/>
            <p:nvPr/>
          </p:nvSpPr>
          <p:spPr bwMode="auto">
            <a:xfrm>
              <a:off x="15909" y="6971"/>
              <a:ext cx="15" cy="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1"/>
                </a:cxn>
                <a:cxn ang="0">
                  <a:pos x="0" y="0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cubicBezTo>
                    <a:pt x="1" y="1"/>
                    <a:pt x="3" y="1"/>
                    <a:pt x="4" y="1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03" name="îşľïdé"/>
            <p:cNvSpPr/>
            <p:nvPr/>
          </p:nvSpPr>
          <p:spPr bwMode="auto">
            <a:xfrm>
              <a:off x="15841" y="6406"/>
              <a:ext cx="88" cy="136"/>
            </a:xfrm>
            <a:custGeom>
              <a:avLst/>
              <a:gdLst/>
              <a:ahLst/>
              <a:cxnLst>
                <a:cxn ang="0">
                  <a:pos x="8" y="39"/>
                </a:cxn>
                <a:cxn ang="0">
                  <a:pos x="1" y="26"/>
                </a:cxn>
                <a:cxn ang="0">
                  <a:pos x="16" y="0"/>
                </a:cxn>
                <a:cxn ang="0">
                  <a:pos x="8" y="39"/>
                </a:cxn>
              </a:cxnLst>
              <a:rect l="0" t="0" r="r" b="b"/>
              <a:pathLst>
                <a:path w="27" h="39">
                  <a:moveTo>
                    <a:pt x="8" y="39"/>
                  </a:moveTo>
                  <a:cubicBezTo>
                    <a:pt x="0" y="39"/>
                    <a:pt x="1" y="33"/>
                    <a:pt x="1" y="26"/>
                  </a:cubicBezTo>
                  <a:cubicBezTo>
                    <a:pt x="1" y="17"/>
                    <a:pt x="10" y="0"/>
                    <a:pt x="16" y="0"/>
                  </a:cubicBezTo>
                  <a:cubicBezTo>
                    <a:pt x="27" y="0"/>
                    <a:pt x="18" y="39"/>
                    <a:pt x="8" y="3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04" name="îşḻíḑé"/>
            <p:cNvSpPr/>
            <p:nvPr/>
          </p:nvSpPr>
          <p:spPr bwMode="auto">
            <a:xfrm>
              <a:off x="15374" y="6648"/>
              <a:ext cx="99" cy="94"/>
            </a:xfrm>
            <a:custGeom>
              <a:avLst/>
              <a:gdLst/>
              <a:ahLst/>
              <a:cxnLst>
                <a:cxn ang="0">
                  <a:pos x="2" y="11"/>
                </a:cxn>
                <a:cxn ang="0">
                  <a:pos x="26" y="0"/>
                </a:cxn>
                <a:cxn ang="0">
                  <a:pos x="31" y="7"/>
                </a:cxn>
                <a:cxn ang="0">
                  <a:pos x="11" y="27"/>
                </a:cxn>
                <a:cxn ang="0">
                  <a:pos x="2" y="18"/>
                </a:cxn>
                <a:cxn ang="0">
                  <a:pos x="2" y="11"/>
                </a:cxn>
              </a:cxnLst>
              <a:rect l="0" t="0" r="r" b="b"/>
              <a:pathLst>
                <a:path w="31" h="27">
                  <a:moveTo>
                    <a:pt x="2" y="11"/>
                  </a:moveTo>
                  <a:cubicBezTo>
                    <a:pt x="5" y="11"/>
                    <a:pt x="20" y="0"/>
                    <a:pt x="26" y="0"/>
                  </a:cubicBezTo>
                  <a:cubicBezTo>
                    <a:pt x="28" y="0"/>
                    <a:pt x="31" y="4"/>
                    <a:pt x="31" y="7"/>
                  </a:cubicBezTo>
                  <a:cubicBezTo>
                    <a:pt x="31" y="13"/>
                    <a:pt x="18" y="27"/>
                    <a:pt x="11" y="27"/>
                  </a:cubicBezTo>
                  <a:cubicBezTo>
                    <a:pt x="5" y="27"/>
                    <a:pt x="2" y="24"/>
                    <a:pt x="2" y="18"/>
                  </a:cubicBezTo>
                  <a:cubicBezTo>
                    <a:pt x="2" y="15"/>
                    <a:pt x="0" y="11"/>
                    <a:pt x="2" y="1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05" name="iSļîḍe"/>
            <p:cNvSpPr/>
            <p:nvPr/>
          </p:nvSpPr>
          <p:spPr bwMode="auto">
            <a:xfrm>
              <a:off x="14942" y="6499"/>
              <a:ext cx="470" cy="1004"/>
            </a:xfrm>
            <a:custGeom>
              <a:avLst/>
              <a:gdLst/>
              <a:ahLst/>
              <a:cxnLst>
                <a:cxn ang="0">
                  <a:pos x="12" y="172"/>
                </a:cxn>
                <a:cxn ang="0">
                  <a:pos x="21" y="152"/>
                </a:cxn>
                <a:cxn ang="0">
                  <a:pos x="25" y="147"/>
                </a:cxn>
                <a:cxn ang="0">
                  <a:pos x="15" y="119"/>
                </a:cxn>
                <a:cxn ang="0">
                  <a:pos x="8" y="109"/>
                </a:cxn>
                <a:cxn ang="0">
                  <a:pos x="8" y="105"/>
                </a:cxn>
                <a:cxn ang="0">
                  <a:pos x="8" y="106"/>
                </a:cxn>
                <a:cxn ang="0">
                  <a:pos x="12" y="96"/>
                </a:cxn>
                <a:cxn ang="0">
                  <a:pos x="9" y="77"/>
                </a:cxn>
                <a:cxn ang="0">
                  <a:pos x="0" y="65"/>
                </a:cxn>
                <a:cxn ang="0">
                  <a:pos x="8" y="47"/>
                </a:cxn>
                <a:cxn ang="0">
                  <a:pos x="19" y="43"/>
                </a:cxn>
                <a:cxn ang="0">
                  <a:pos x="45" y="19"/>
                </a:cxn>
                <a:cxn ang="0">
                  <a:pos x="47" y="19"/>
                </a:cxn>
                <a:cxn ang="0">
                  <a:pos x="50" y="24"/>
                </a:cxn>
                <a:cxn ang="0">
                  <a:pos x="52" y="20"/>
                </a:cxn>
                <a:cxn ang="0">
                  <a:pos x="52" y="9"/>
                </a:cxn>
                <a:cxn ang="0">
                  <a:pos x="64" y="6"/>
                </a:cxn>
                <a:cxn ang="0">
                  <a:pos x="78" y="6"/>
                </a:cxn>
                <a:cxn ang="0">
                  <a:pos x="96" y="0"/>
                </a:cxn>
                <a:cxn ang="0">
                  <a:pos x="115" y="5"/>
                </a:cxn>
                <a:cxn ang="0">
                  <a:pos x="130" y="22"/>
                </a:cxn>
                <a:cxn ang="0">
                  <a:pos x="100" y="58"/>
                </a:cxn>
                <a:cxn ang="0">
                  <a:pos x="104" y="64"/>
                </a:cxn>
                <a:cxn ang="0">
                  <a:pos x="129" y="93"/>
                </a:cxn>
                <a:cxn ang="0">
                  <a:pos x="147" y="134"/>
                </a:cxn>
                <a:cxn ang="0">
                  <a:pos x="142" y="156"/>
                </a:cxn>
                <a:cxn ang="0">
                  <a:pos x="115" y="170"/>
                </a:cxn>
                <a:cxn ang="0">
                  <a:pos x="105" y="180"/>
                </a:cxn>
                <a:cxn ang="0">
                  <a:pos x="104" y="176"/>
                </a:cxn>
                <a:cxn ang="0">
                  <a:pos x="104" y="181"/>
                </a:cxn>
                <a:cxn ang="0">
                  <a:pos x="93" y="192"/>
                </a:cxn>
                <a:cxn ang="0">
                  <a:pos x="90" y="183"/>
                </a:cxn>
                <a:cxn ang="0">
                  <a:pos x="91" y="177"/>
                </a:cxn>
                <a:cxn ang="0">
                  <a:pos x="88" y="170"/>
                </a:cxn>
                <a:cxn ang="0">
                  <a:pos x="73" y="161"/>
                </a:cxn>
                <a:cxn ang="0">
                  <a:pos x="63" y="149"/>
                </a:cxn>
                <a:cxn ang="0">
                  <a:pos x="43" y="141"/>
                </a:cxn>
                <a:cxn ang="0">
                  <a:pos x="41" y="135"/>
                </a:cxn>
                <a:cxn ang="0">
                  <a:pos x="30" y="129"/>
                </a:cxn>
                <a:cxn ang="0">
                  <a:pos x="27" y="134"/>
                </a:cxn>
                <a:cxn ang="0">
                  <a:pos x="29" y="142"/>
                </a:cxn>
                <a:cxn ang="0">
                  <a:pos x="16" y="171"/>
                </a:cxn>
                <a:cxn ang="0">
                  <a:pos x="31" y="192"/>
                </a:cxn>
                <a:cxn ang="0">
                  <a:pos x="30" y="192"/>
                </a:cxn>
                <a:cxn ang="0">
                  <a:pos x="35" y="206"/>
                </a:cxn>
                <a:cxn ang="0">
                  <a:pos x="73" y="243"/>
                </a:cxn>
                <a:cxn ang="0">
                  <a:pos x="71" y="251"/>
                </a:cxn>
                <a:cxn ang="0">
                  <a:pos x="80" y="267"/>
                </a:cxn>
                <a:cxn ang="0">
                  <a:pos x="84" y="280"/>
                </a:cxn>
                <a:cxn ang="0">
                  <a:pos x="78" y="280"/>
                </a:cxn>
                <a:cxn ang="0">
                  <a:pos x="75" y="282"/>
                </a:cxn>
                <a:cxn ang="0">
                  <a:pos x="68" y="278"/>
                </a:cxn>
                <a:cxn ang="0">
                  <a:pos x="37" y="246"/>
                </a:cxn>
                <a:cxn ang="0">
                  <a:pos x="27" y="214"/>
                </a:cxn>
                <a:cxn ang="0">
                  <a:pos x="14" y="192"/>
                </a:cxn>
                <a:cxn ang="0">
                  <a:pos x="8" y="192"/>
                </a:cxn>
                <a:cxn ang="0">
                  <a:pos x="8" y="189"/>
                </a:cxn>
                <a:cxn ang="0">
                  <a:pos x="10" y="172"/>
                </a:cxn>
                <a:cxn ang="0">
                  <a:pos x="11" y="172"/>
                </a:cxn>
                <a:cxn ang="0">
                  <a:pos x="12" y="172"/>
                </a:cxn>
              </a:cxnLst>
              <a:rect l="0" t="0" r="r" b="b"/>
              <a:pathLst>
                <a:path w="147" h="282">
                  <a:moveTo>
                    <a:pt x="12" y="172"/>
                  </a:moveTo>
                  <a:cubicBezTo>
                    <a:pt x="16" y="165"/>
                    <a:pt x="17" y="160"/>
                    <a:pt x="21" y="152"/>
                  </a:cubicBezTo>
                  <a:cubicBezTo>
                    <a:pt x="22" y="150"/>
                    <a:pt x="25" y="149"/>
                    <a:pt x="25" y="147"/>
                  </a:cubicBezTo>
                  <a:cubicBezTo>
                    <a:pt x="25" y="143"/>
                    <a:pt x="19" y="123"/>
                    <a:pt x="15" y="119"/>
                  </a:cubicBezTo>
                  <a:cubicBezTo>
                    <a:pt x="12" y="116"/>
                    <a:pt x="8" y="114"/>
                    <a:pt x="8" y="109"/>
                  </a:cubicBezTo>
                  <a:cubicBezTo>
                    <a:pt x="8" y="108"/>
                    <a:pt x="8" y="107"/>
                    <a:pt x="8" y="105"/>
                  </a:cubicBezTo>
                  <a:cubicBezTo>
                    <a:pt x="8" y="106"/>
                    <a:pt x="8" y="106"/>
                    <a:pt x="8" y="106"/>
                  </a:cubicBezTo>
                  <a:cubicBezTo>
                    <a:pt x="9" y="105"/>
                    <a:pt x="12" y="100"/>
                    <a:pt x="12" y="96"/>
                  </a:cubicBezTo>
                  <a:cubicBezTo>
                    <a:pt x="12" y="91"/>
                    <a:pt x="12" y="82"/>
                    <a:pt x="9" y="77"/>
                  </a:cubicBezTo>
                  <a:cubicBezTo>
                    <a:pt x="6" y="73"/>
                    <a:pt x="0" y="73"/>
                    <a:pt x="0" y="65"/>
                  </a:cubicBezTo>
                  <a:cubicBezTo>
                    <a:pt x="0" y="57"/>
                    <a:pt x="3" y="51"/>
                    <a:pt x="8" y="47"/>
                  </a:cubicBezTo>
                  <a:cubicBezTo>
                    <a:pt x="10" y="44"/>
                    <a:pt x="15" y="45"/>
                    <a:pt x="19" y="43"/>
                  </a:cubicBezTo>
                  <a:cubicBezTo>
                    <a:pt x="29" y="36"/>
                    <a:pt x="36" y="33"/>
                    <a:pt x="45" y="19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7" y="23"/>
                    <a:pt x="49" y="24"/>
                    <a:pt x="50" y="24"/>
                  </a:cubicBezTo>
                  <a:cubicBezTo>
                    <a:pt x="51" y="24"/>
                    <a:pt x="52" y="22"/>
                    <a:pt x="52" y="20"/>
                  </a:cubicBezTo>
                  <a:cubicBezTo>
                    <a:pt x="52" y="16"/>
                    <a:pt x="52" y="13"/>
                    <a:pt x="52" y="9"/>
                  </a:cubicBezTo>
                  <a:cubicBezTo>
                    <a:pt x="52" y="9"/>
                    <a:pt x="62" y="6"/>
                    <a:pt x="64" y="6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84" y="9"/>
                    <a:pt x="89" y="0"/>
                    <a:pt x="96" y="0"/>
                  </a:cubicBezTo>
                  <a:cubicBezTo>
                    <a:pt x="103" y="0"/>
                    <a:pt x="107" y="5"/>
                    <a:pt x="115" y="5"/>
                  </a:cubicBezTo>
                  <a:cubicBezTo>
                    <a:pt x="115" y="16"/>
                    <a:pt x="123" y="20"/>
                    <a:pt x="130" y="22"/>
                  </a:cubicBezTo>
                  <a:cubicBezTo>
                    <a:pt x="121" y="36"/>
                    <a:pt x="100" y="39"/>
                    <a:pt x="100" y="58"/>
                  </a:cubicBezTo>
                  <a:cubicBezTo>
                    <a:pt x="100" y="62"/>
                    <a:pt x="102" y="63"/>
                    <a:pt x="104" y="64"/>
                  </a:cubicBezTo>
                  <a:cubicBezTo>
                    <a:pt x="114" y="74"/>
                    <a:pt x="118" y="86"/>
                    <a:pt x="129" y="93"/>
                  </a:cubicBezTo>
                  <a:cubicBezTo>
                    <a:pt x="140" y="100"/>
                    <a:pt x="147" y="119"/>
                    <a:pt x="147" y="134"/>
                  </a:cubicBezTo>
                  <a:cubicBezTo>
                    <a:pt x="147" y="144"/>
                    <a:pt x="142" y="148"/>
                    <a:pt x="142" y="156"/>
                  </a:cubicBezTo>
                  <a:cubicBezTo>
                    <a:pt x="127" y="160"/>
                    <a:pt x="126" y="164"/>
                    <a:pt x="115" y="170"/>
                  </a:cubicBezTo>
                  <a:cubicBezTo>
                    <a:pt x="109" y="173"/>
                    <a:pt x="110" y="180"/>
                    <a:pt x="105" y="180"/>
                  </a:cubicBezTo>
                  <a:cubicBezTo>
                    <a:pt x="104" y="180"/>
                    <a:pt x="104" y="177"/>
                    <a:pt x="104" y="176"/>
                  </a:cubicBezTo>
                  <a:cubicBezTo>
                    <a:pt x="104" y="179"/>
                    <a:pt x="104" y="180"/>
                    <a:pt x="104" y="181"/>
                  </a:cubicBezTo>
                  <a:cubicBezTo>
                    <a:pt x="104" y="185"/>
                    <a:pt x="95" y="192"/>
                    <a:pt x="93" y="192"/>
                  </a:cubicBezTo>
                  <a:cubicBezTo>
                    <a:pt x="91" y="192"/>
                    <a:pt x="90" y="186"/>
                    <a:pt x="90" y="183"/>
                  </a:cubicBezTo>
                  <a:cubicBezTo>
                    <a:pt x="90" y="179"/>
                    <a:pt x="90" y="178"/>
                    <a:pt x="91" y="177"/>
                  </a:cubicBezTo>
                  <a:cubicBezTo>
                    <a:pt x="90" y="176"/>
                    <a:pt x="89" y="172"/>
                    <a:pt x="88" y="170"/>
                  </a:cubicBezTo>
                  <a:cubicBezTo>
                    <a:pt x="82" y="170"/>
                    <a:pt x="73" y="168"/>
                    <a:pt x="73" y="161"/>
                  </a:cubicBezTo>
                  <a:cubicBezTo>
                    <a:pt x="63" y="161"/>
                    <a:pt x="68" y="155"/>
                    <a:pt x="63" y="149"/>
                  </a:cubicBezTo>
                  <a:cubicBezTo>
                    <a:pt x="56" y="143"/>
                    <a:pt x="50" y="143"/>
                    <a:pt x="43" y="141"/>
                  </a:cubicBezTo>
                  <a:cubicBezTo>
                    <a:pt x="42" y="141"/>
                    <a:pt x="41" y="135"/>
                    <a:pt x="41" y="135"/>
                  </a:cubicBezTo>
                  <a:cubicBezTo>
                    <a:pt x="40" y="130"/>
                    <a:pt x="34" y="129"/>
                    <a:pt x="30" y="129"/>
                  </a:cubicBezTo>
                  <a:cubicBezTo>
                    <a:pt x="26" y="129"/>
                    <a:pt x="27" y="132"/>
                    <a:pt x="27" y="134"/>
                  </a:cubicBezTo>
                  <a:cubicBezTo>
                    <a:pt x="27" y="138"/>
                    <a:pt x="29" y="139"/>
                    <a:pt x="29" y="142"/>
                  </a:cubicBezTo>
                  <a:cubicBezTo>
                    <a:pt x="29" y="156"/>
                    <a:pt x="16" y="159"/>
                    <a:pt x="16" y="171"/>
                  </a:cubicBezTo>
                  <a:cubicBezTo>
                    <a:pt x="16" y="185"/>
                    <a:pt x="31" y="179"/>
                    <a:pt x="31" y="192"/>
                  </a:cubicBezTo>
                  <a:cubicBezTo>
                    <a:pt x="30" y="192"/>
                    <a:pt x="30" y="192"/>
                    <a:pt x="30" y="192"/>
                  </a:cubicBezTo>
                  <a:cubicBezTo>
                    <a:pt x="32" y="195"/>
                    <a:pt x="32" y="203"/>
                    <a:pt x="35" y="206"/>
                  </a:cubicBezTo>
                  <a:cubicBezTo>
                    <a:pt x="47" y="218"/>
                    <a:pt x="73" y="221"/>
                    <a:pt x="73" y="243"/>
                  </a:cubicBezTo>
                  <a:cubicBezTo>
                    <a:pt x="73" y="247"/>
                    <a:pt x="71" y="247"/>
                    <a:pt x="71" y="251"/>
                  </a:cubicBezTo>
                  <a:cubicBezTo>
                    <a:pt x="71" y="259"/>
                    <a:pt x="78" y="262"/>
                    <a:pt x="80" y="267"/>
                  </a:cubicBezTo>
                  <a:cubicBezTo>
                    <a:pt x="82" y="273"/>
                    <a:pt x="82" y="275"/>
                    <a:pt x="84" y="280"/>
                  </a:cubicBezTo>
                  <a:cubicBezTo>
                    <a:pt x="80" y="280"/>
                    <a:pt x="80" y="280"/>
                    <a:pt x="78" y="280"/>
                  </a:cubicBezTo>
                  <a:cubicBezTo>
                    <a:pt x="77" y="280"/>
                    <a:pt x="76" y="282"/>
                    <a:pt x="75" y="282"/>
                  </a:cubicBezTo>
                  <a:cubicBezTo>
                    <a:pt x="71" y="282"/>
                    <a:pt x="70" y="279"/>
                    <a:pt x="68" y="278"/>
                  </a:cubicBezTo>
                  <a:cubicBezTo>
                    <a:pt x="54" y="274"/>
                    <a:pt x="41" y="261"/>
                    <a:pt x="37" y="246"/>
                  </a:cubicBezTo>
                  <a:cubicBezTo>
                    <a:pt x="33" y="233"/>
                    <a:pt x="32" y="224"/>
                    <a:pt x="27" y="214"/>
                  </a:cubicBezTo>
                  <a:cubicBezTo>
                    <a:pt x="24" y="208"/>
                    <a:pt x="21" y="192"/>
                    <a:pt x="14" y="192"/>
                  </a:cubicBezTo>
                  <a:cubicBezTo>
                    <a:pt x="9" y="192"/>
                    <a:pt x="12" y="194"/>
                    <a:pt x="8" y="192"/>
                  </a:cubicBezTo>
                  <a:cubicBezTo>
                    <a:pt x="7" y="192"/>
                    <a:pt x="8" y="190"/>
                    <a:pt x="8" y="189"/>
                  </a:cubicBezTo>
                  <a:cubicBezTo>
                    <a:pt x="8" y="183"/>
                    <a:pt x="9" y="179"/>
                    <a:pt x="10" y="172"/>
                  </a:cubicBezTo>
                  <a:cubicBezTo>
                    <a:pt x="11" y="172"/>
                    <a:pt x="11" y="172"/>
                    <a:pt x="11" y="172"/>
                  </a:cubicBezTo>
                  <a:lnTo>
                    <a:pt x="12" y="17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06" name="ïśḷîdê"/>
            <p:cNvSpPr/>
            <p:nvPr/>
          </p:nvSpPr>
          <p:spPr bwMode="auto">
            <a:xfrm>
              <a:off x="15248" y="7631"/>
              <a:ext cx="65" cy="68"/>
            </a:xfrm>
            <a:custGeom>
              <a:avLst/>
              <a:gdLst/>
              <a:ahLst/>
              <a:cxnLst>
                <a:cxn ang="0">
                  <a:pos x="12" y="17"/>
                </a:cxn>
                <a:cxn ang="0">
                  <a:pos x="9" y="11"/>
                </a:cxn>
                <a:cxn ang="0">
                  <a:pos x="0" y="6"/>
                </a:cxn>
                <a:cxn ang="0">
                  <a:pos x="9" y="0"/>
                </a:cxn>
                <a:cxn ang="0">
                  <a:pos x="20" y="15"/>
                </a:cxn>
                <a:cxn ang="0">
                  <a:pos x="21" y="19"/>
                </a:cxn>
                <a:cxn ang="0">
                  <a:pos x="17" y="19"/>
                </a:cxn>
                <a:cxn ang="0">
                  <a:pos x="12" y="17"/>
                </a:cxn>
              </a:cxnLst>
              <a:rect l="0" t="0" r="r" b="b"/>
              <a:pathLst>
                <a:path w="21" h="19">
                  <a:moveTo>
                    <a:pt x="12" y="17"/>
                  </a:moveTo>
                  <a:cubicBezTo>
                    <a:pt x="11" y="17"/>
                    <a:pt x="9" y="12"/>
                    <a:pt x="9" y="11"/>
                  </a:cubicBezTo>
                  <a:cubicBezTo>
                    <a:pt x="7" y="7"/>
                    <a:pt x="0" y="9"/>
                    <a:pt x="0" y="6"/>
                  </a:cubicBezTo>
                  <a:cubicBezTo>
                    <a:pt x="0" y="3"/>
                    <a:pt x="6" y="0"/>
                    <a:pt x="9" y="0"/>
                  </a:cubicBezTo>
                  <a:cubicBezTo>
                    <a:pt x="11" y="7"/>
                    <a:pt x="14" y="15"/>
                    <a:pt x="20" y="15"/>
                  </a:cubicBezTo>
                  <a:cubicBezTo>
                    <a:pt x="20" y="16"/>
                    <a:pt x="20" y="18"/>
                    <a:pt x="21" y="19"/>
                  </a:cubicBezTo>
                  <a:cubicBezTo>
                    <a:pt x="20" y="19"/>
                    <a:pt x="18" y="19"/>
                    <a:pt x="17" y="19"/>
                  </a:cubicBezTo>
                  <a:cubicBezTo>
                    <a:pt x="15" y="19"/>
                    <a:pt x="14" y="17"/>
                    <a:pt x="12" y="1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07" name="iṩļiḍe"/>
            <p:cNvSpPr/>
            <p:nvPr/>
          </p:nvSpPr>
          <p:spPr bwMode="auto">
            <a:xfrm>
              <a:off x="15347" y="7682"/>
              <a:ext cx="27" cy="30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5" y="0"/>
                </a:cxn>
                <a:cxn ang="0">
                  <a:pos x="9" y="3"/>
                </a:cxn>
                <a:cxn ang="0">
                  <a:pos x="4" y="8"/>
                </a:cxn>
                <a:cxn ang="0">
                  <a:pos x="1" y="3"/>
                </a:cxn>
                <a:cxn ang="0">
                  <a:pos x="1" y="0"/>
                </a:cxn>
              </a:cxnLst>
              <a:rect l="0" t="0" r="r" b="b"/>
              <a:pathLst>
                <a:path w="9" h="8">
                  <a:moveTo>
                    <a:pt x="1" y="0"/>
                  </a:moveTo>
                  <a:cubicBezTo>
                    <a:pt x="2" y="0"/>
                    <a:pt x="4" y="0"/>
                    <a:pt x="5" y="0"/>
                  </a:cubicBezTo>
                  <a:cubicBezTo>
                    <a:pt x="6" y="0"/>
                    <a:pt x="8" y="2"/>
                    <a:pt x="9" y="3"/>
                  </a:cubicBezTo>
                  <a:cubicBezTo>
                    <a:pt x="9" y="5"/>
                    <a:pt x="7" y="8"/>
                    <a:pt x="4" y="8"/>
                  </a:cubicBezTo>
                  <a:cubicBezTo>
                    <a:pt x="1" y="8"/>
                    <a:pt x="1" y="5"/>
                    <a:pt x="1" y="3"/>
                  </a:cubicBezTo>
                  <a:cubicBezTo>
                    <a:pt x="1" y="2"/>
                    <a:pt x="0" y="0"/>
                    <a:pt x="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08" name="ïṣlïḓé"/>
            <p:cNvSpPr/>
            <p:nvPr/>
          </p:nvSpPr>
          <p:spPr bwMode="auto">
            <a:xfrm>
              <a:off x="14992" y="7614"/>
              <a:ext cx="23" cy="43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8" y="1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3" y="2"/>
                </a:cxn>
                <a:cxn ang="0">
                  <a:pos x="1" y="0"/>
                </a:cxn>
              </a:cxnLst>
              <a:rect l="0" t="0" r="r" b="b"/>
              <a:pathLst>
                <a:path w="8" h="12">
                  <a:moveTo>
                    <a:pt x="1" y="0"/>
                  </a:moveTo>
                  <a:cubicBezTo>
                    <a:pt x="5" y="4"/>
                    <a:pt x="8" y="7"/>
                    <a:pt x="8" y="12"/>
                  </a:cubicBezTo>
                  <a:cubicBezTo>
                    <a:pt x="5" y="12"/>
                    <a:pt x="0" y="5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2"/>
                    <a:pt x="3" y="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09" name="ïṧľîḋè"/>
            <p:cNvSpPr/>
            <p:nvPr/>
          </p:nvSpPr>
          <p:spPr bwMode="auto">
            <a:xfrm>
              <a:off x="14939" y="7516"/>
              <a:ext cx="38" cy="4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8" y="1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0"/>
                </a:cxn>
              </a:cxnLst>
              <a:rect l="0" t="0" r="r" b="b"/>
              <a:pathLst>
                <a:path w="12" h="11">
                  <a:moveTo>
                    <a:pt x="2" y="0"/>
                  </a:moveTo>
                  <a:cubicBezTo>
                    <a:pt x="5" y="2"/>
                    <a:pt x="12" y="11"/>
                    <a:pt x="8" y="11"/>
                  </a:cubicBezTo>
                  <a:cubicBezTo>
                    <a:pt x="6" y="11"/>
                    <a:pt x="1" y="4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10" name="iSľíḑe"/>
            <p:cNvSpPr/>
            <p:nvPr/>
          </p:nvSpPr>
          <p:spPr bwMode="auto">
            <a:xfrm>
              <a:off x="16227" y="5985"/>
              <a:ext cx="99" cy="132"/>
            </a:xfrm>
            <a:custGeom>
              <a:avLst/>
              <a:gdLst/>
              <a:ahLst/>
              <a:cxnLst>
                <a:cxn ang="0">
                  <a:pos x="12" y="22"/>
                </a:cxn>
                <a:cxn ang="0">
                  <a:pos x="14" y="16"/>
                </a:cxn>
                <a:cxn ang="0">
                  <a:pos x="10" y="10"/>
                </a:cxn>
                <a:cxn ang="0">
                  <a:pos x="10" y="14"/>
                </a:cxn>
                <a:cxn ang="0">
                  <a:pos x="5" y="16"/>
                </a:cxn>
                <a:cxn ang="0">
                  <a:pos x="0" y="11"/>
                </a:cxn>
                <a:cxn ang="0">
                  <a:pos x="14" y="0"/>
                </a:cxn>
                <a:cxn ang="0">
                  <a:pos x="26" y="3"/>
                </a:cxn>
                <a:cxn ang="0">
                  <a:pos x="26" y="8"/>
                </a:cxn>
                <a:cxn ang="0">
                  <a:pos x="30" y="11"/>
                </a:cxn>
                <a:cxn ang="0">
                  <a:pos x="30" y="16"/>
                </a:cxn>
                <a:cxn ang="0">
                  <a:pos x="26" y="16"/>
                </a:cxn>
                <a:cxn ang="0">
                  <a:pos x="15" y="37"/>
                </a:cxn>
                <a:cxn ang="0">
                  <a:pos x="14" y="33"/>
                </a:cxn>
                <a:cxn ang="0">
                  <a:pos x="14" y="36"/>
                </a:cxn>
                <a:cxn ang="0">
                  <a:pos x="7" y="29"/>
                </a:cxn>
                <a:cxn ang="0">
                  <a:pos x="12" y="22"/>
                </a:cxn>
              </a:cxnLst>
              <a:rect l="0" t="0" r="r" b="b"/>
              <a:pathLst>
                <a:path w="30" h="37">
                  <a:moveTo>
                    <a:pt x="12" y="22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11" y="15"/>
                    <a:pt x="11" y="12"/>
                    <a:pt x="10" y="10"/>
                  </a:cubicBezTo>
                  <a:cubicBezTo>
                    <a:pt x="10" y="11"/>
                    <a:pt x="9" y="13"/>
                    <a:pt x="10" y="14"/>
                  </a:cubicBezTo>
                  <a:cubicBezTo>
                    <a:pt x="8" y="14"/>
                    <a:pt x="6" y="16"/>
                    <a:pt x="5" y="16"/>
                  </a:cubicBezTo>
                  <a:cubicBezTo>
                    <a:pt x="3" y="16"/>
                    <a:pt x="0" y="13"/>
                    <a:pt x="0" y="11"/>
                  </a:cubicBezTo>
                  <a:cubicBezTo>
                    <a:pt x="0" y="8"/>
                    <a:pt x="13" y="0"/>
                    <a:pt x="14" y="0"/>
                  </a:cubicBezTo>
                  <a:cubicBezTo>
                    <a:pt x="18" y="0"/>
                    <a:pt x="20" y="3"/>
                    <a:pt x="26" y="3"/>
                  </a:cubicBezTo>
                  <a:cubicBezTo>
                    <a:pt x="26" y="5"/>
                    <a:pt x="25" y="8"/>
                    <a:pt x="26" y="8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0" y="13"/>
                    <a:pt x="29" y="14"/>
                    <a:pt x="30" y="16"/>
                  </a:cubicBezTo>
                  <a:cubicBezTo>
                    <a:pt x="29" y="16"/>
                    <a:pt x="27" y="16"/>
                    <a:pt x="26" y="16"/>
                  </a:cubicBezTo>
                  <a:cubicBezTo>
                    <a:pt x="25" y="24"/>
                    <a:pt x="21" y="37"/>
                    <a:pt x="15" y="37"/>
                  </a:cubicBezTo>
                  <a:cubicBezTo>
                    <a:pt x="14" y="37"/>
                    <a:pt x="14" y="35"/>
                    <a:pt x="14" y="33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0" y="36"/>
                    <a:pt x="7" y="31"/>
                    <a:pt x="7" y="29"/>
                  </a:cubicBezTo>
                  <a:cubicBezTo>
                    <a:pt x="7" y="28"/>
                    <a:pt x="12" y="22"/>
                    <a:pt x="12" y="2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11" name="íṡ1îḍè"/>
            <p:cNvSpPr/>
            <p:nvPr/>
          </p:nvSpPr>
          <p:spPr bwMode="auto">
            <a:xfrm>
              <a:off x="16341" y="5951"/>
              <a:ext cx="103" cy="81"/>
            </a:xfrm>
            <a:custGeom>
              <a:avLst/>
              <a:gdLst/>
              <a:ahLst/>
              <a:cxnLst>
                <a:cxn ang="0">
                  <a:pos x="23" y="15"/>
                </a:cxn>
                <a:cxn ang="0">
                  <a:pos x="17" y="12"/>
                </a:cxn>
                <a:cxn ang="0">
                  <a:pos x="6" y="23"/>
                </a:cxn>
                <a:cxn ang="0">
                  <a:pos x="3" y="17"/>
                </a:cxn>
                <a:cxn ang="0">
                  <a:pos x="0" y="12"/>
                </a:cxn>
                <a:cxn ang="0">
                  <a:pos x="8" y="5"/>
                </a:cxn>
                <a:cxn ang="0">
                  <a:pos x="23" y="0"/>
                </a:cxn>
                <a:cxn ang="0">
                  <a:pos x="23" y="15"/>
                </a:cxn>
              </a:cxnLst>
              <a:rect l="0" t="0" r="r" b="b"/>
              <a:pathLst>
                <a:path w="33" h="23">
                  <a:moveTo>
                    <a:pt x="23" y="15"/>
                  </a:moveTo>
                  <a:cubicBezTo>
                    <a:pt x="20" y="15"/>
                    <a:pt x="18" y="13"/>
                    <a:pt x="17" y="12"/>
                  </a:cubicBezTo>
                  <a:cubicBezTo>
                    <a:pt x="13" y="16"/>
                    <a:pt x="12" y="23"/>
                    <a:pt x="6" y="23"/>
                  </a:cubicBezTo>
                  <a:cubicBezTo>
                    <a:pt x="4" y="23"/>
                    <a:pt x="3" y="19"/>
                    <a:pt x="3" y="17"/>
                  </a:cubicBezTo>
                  <a:cubicBezTo>
                    <a:pt x="1" y="15"/>
                    <a:pt x="0" y="14"/>
                    <a:pt x="0" y="12"/>
                  </a:cubicBezTo>
                  <a:cubicBezTo>
                    <a:pt x="0" y="12"/>
                    <a:pt x="8" y="6"/>
                    <a:pt x="8" y="5"/>
                  </a:cubicBezTo>
                  <a:cubicBezTo>
                    <a:pt x="16" y="7"/>
                    <a:pt x="17" y="0"/>
                    <a:pt x="23" y="0"/>
                  </a:cubicBezTo>
                  <a:cubicBezTo>
                    <a:pt x="33" y="0"/>
                    <a:pt x="28" y="15"/>
                    <a:pt x="23" y="1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12" name="iSḷîḓé"/>
            <p:cNvSpPr/>
            <p:nvPr/>
          </p:nvSpPr>
          <p:spPr bwMode="auto">
            <a:xfrm>
              <a:off x="16284" y="5589"/>
              <a:ext cx="447" cy="413"/>
            </a:xfrm>
            <a:custGeom>
              <a:avLst/>
              <a:gdLst/>
              <a:ahLst/>
              <a:cxnLst>
                <a:cxn ang="0">
                  <a:pos x="55" y="110"/>
                </a:cxn>
                <a:cxn ang="0">
                  <a:pos x="55" y="107"/>
                </a:cxn>
                <a:cxn ang="0">
                  <a:pos x="56" y="99"/>
                </a:cxn>
                <a:cxn ang="0">
                  <a:pos x="43" y="95"/>
                </a:cxn>
                <a:cxn ang="0">
                  <a:pos x="39" y="99"/>
                </a:cxn>
                <a:cxn ang="0">
                  <a:pos x="29" y="100"/>
                </a:cxn>
                <a:cxn ang="0">
                  <a:pos x="6" y="106"/>
                </a:cxn>
                <a:cxn ang="0">
                  <a:pos x="0" y="104"/>
                </a:cxn>
                <a:cxn ang="0">
                  <a:pos x="5" y="101"/>
                </a:cxn>
                <a:cxn ang="0">
                  <a:pos x="30" y="84"/>
                </a:cxn>
                <a:cxn ang="0">
                  <a:pos x="57" y="84"/>
                </a:cxn>
                <a:cxn ang="0">
                  <a:pos x="72" y="70"/>
                </a:cxn>
                <a:cxn ang="0">
                  <a:pos x="79" y="59"/>
                </a:cxn>
                <a:cxn ang="0">
                  <a:pos x="77" y="64"/>
                </a:cxn>
                <a:cxn ang="0">
                  <a:pos x="79" y="66"/>
                </a:cxn>
                <a:cxn ang="0">
                  <a:pos x="92" y="60"/>
                </a:cxn>
                <a:cxn ang="0">
                  <a:pos x="116" y="25"/>
                </a:cxn>
                <a:cxn ang="0">
                  <a:pos x="114" y="19"/>
                </a:cxn>
                <a:cxn ang="0">
                  <a:pos x="125" y="3"/>
                </a:cxn>
                <a:cxn ang="0">
                  <a:pos x="130" y="4"/>
                </a:cxn>
                <a:cxn ang="0">
                  <a:pos x="129" y="4"/>
                </a:cxn>
                <a:cxn ang="0">
                  <a:pos x="128" y="0"/>
                </a:cxn>
                <a:cxn ang="0">
                  <a:pos x="133" y="2"/>
                </a:cxn>
                <a:cxn ang="0">
                  <a:pos x="134" y="11"/>
                </a:cxn>
                <a:cxn ang="0">
                  <a:pos x="140" y="26"/>
                </a:cxn>
                <a:cxn ang="0">
                  <a:pos x="134" y="40"/>
                </a:cxn>
                <a:cxn ang="0">
                  <a:pos x="134" y="43"/>
                </a:cxn>
                <a:cxn ang="0">
                  <a:pos x="130" y="44"/>
                </a:cxn>
                <a:cxn ang="0">
                  <a:pos x="127" y="63"/>
                </a:cxn>
                <a:cxn ang="0">
                  <a:pos x="122" y="76"/>
                </a:cxn>
                <a:cxn ang="0">
                  <a:pos x="125" y="84"/>
                </a:cxn>
                <a:cxn ang="0">
                  <a:pos x="114" y="93"/>
                </a:cxn>
                <a:cxn ang="0">
                  <a:pos x="114" y="86"/>
                </a:cxn>
                <a:cxn ang="0">
                  <a:pos x="102" y="96"/>
                </a:cxn>
                <a:cxn ang="0">
                  <a:pos x="100" y="94"/>
                </a:cxn>
                <a:cxn ang="0">
                  <a:pos x="96" y="94"/>
                </a:cxn>
                <a:cxn ang="0">
                  <a:pos x="87" y="100"/>
                </a:cxn>
                <a:cxn ang="0">
                  <a:pos x="74" y="92"/>
                </a:cxn>
                <a:cxn ang="0">
                  <a:pos x="72" y="96"/>
                </a:cxn>
                <a:cxn ang="0">
                  <a:pos x="76" y="103"/>
                </a:cxn>
                <a:cxn ang="0">
                  <a:pos x="72" y="103"/>
                </a:cxn>
                <a:cxn ang="0">
                  <a:pos x="61" y="115"/>
                </a:cxn>
                <a:cxn ang="0">
                  <a:pos x="55" y="110"/>
                </a:cxn>
              </a:cxnLst>
              <a:rect l="0" t="0" r="r" b="b"/>
              <a:pathLst>
                <a:path w="140" h="115">
                  <a:moveTo>
                    <a:pt x="55" y="110"/>
                  </a:moveTo>
                  <a:cubicBezTo>
                    <a:pt x="53" y="110"/>
                    <a:pt x="55" y="108"/>
                    <a:pt x="55" y="107"/>
                  </a:cubicBezTo>
                  <a:cubicBezTo>
                    <a:pt x="55" y="104"/>
                    <a:pt x="56" y="101"/>
                    <a:pt x="56" y="99"/>
                  </a:cubicBezTo>
                  <a:cubicBezTo>
                    <a:pt x="51" y="98"/>
                    <a:pt x="48" y="95"/>
                    <a:pt x="43" y="95"/>
                  </a:cubicBezTo>
                  <a:cubicBezTo>
                    <a:pt x="40" y="95"/>
                    <a:pt x="40" y="98"/>
                    <a:pt x="39" y="99"/>
                  </a:cubicBezTo>
                  <a:cubicBezTo>
                    <a:pt x="35" y="100"/>
                    <a:pt x="32" y="98"/>
                    <a:pt x="29" y="100"/>
                  </a:cubicBezTo>
                  <a:cubicBezTo>
                    <a:pt x="23" y="103"/>
                    <a:pt x="15" y="106"/>
                    <a:pt x="6" y="106"/>
                  </a:cubicBezTo>
                  <a:cubicBezTo>
                    <a:pt x="3" y="106"/>
                    <a:pt x="0" y="106"/>
                    <a:pt x="0" y="104"/>
                  </a:cubicBezTo>
                  <a:cubicBezTo>
                    <a:pt x="0" y="103"/>
                    <a:pt x="4" y="102"/>
                    <a:pt x="5" y="101"/>
                  </a:cubicBezTo>
                  <a:cubicBezTo>
                    <a:pt x="15" y="95"/>
                    <a:pt x="19" y="84"/>
                    <a:pt x="30" y="84"/>
                  </a:cubicBezTo>
                  <a:cubicBezTo>
                    <a:pt x="43" y="84"/>
                    <a:pt x="47" y="84"/>
                    <a:pt x="57" y="84"/>
                  </a:cubicBezTo>
                  <a:cubicBezTo>
                    <a:pt x="65" y="84"/>
                    <a:pt x="68" y="70"/>
                    <a:pt x="72" y="70"/>
                  </a:cubicBezTo>
                  <a:cubicBezTo>
                    <a:pt x="72" y="70"/>
                    <a:pt x="78" y="60"/>
                    <a:pt x="79" y="59"/>
                  </a:cubicBezTo>
                  <a:cubicBezTo>
                    <a:pt x="78" y="61"/>
                    <a:pt x="77" y="62"/>
                    <a:pt x="77" y="64"/>
                  </a:cubicBezTo>
                  <a:cubicBezTo>
                    <a:pt x="77" y="65"/>
                    <a:pt x="78" y="66"/>
                    <a:pt x="79" y="66"/>
                  </a:cubicBezTo>
                  <a:cubicBezTo>
                    <a:pt x="86" y="66"/>
                    <a:pt x="87" y="62"/>
                    <a:pt x="92" y="60"/>
                  </a:cubicBezTo>
                  <a:cubicBezTo>
                    <a:pt x="101" y="57"/>
                    <a:pt x="116" y="39"/>
                    <a:pt x="116" y="25"/>
                  </a:cubicBezTo>
                  <a:cubicBezTo>
                    <a:pt x="116" y="22"/>
                    <a:pt x="114" y="22"/>
                    <a:pt x="114" y="19"/>
                  </a:cubicBezTo>
                  <a:cubicBezTo>
                    <a:pt x="114" y="14"/>
                    <a:pt x="119" y="3"/>
                    <a:pt x="125" y="3"/>
                  </a:cubicBezTo>
                  <a:cubicBezTo>
                    <a:pt x="125" y="3"/>
                    <a:pt x="125" y="9"/>
                    <a:pt x="130" y="4"/>
                  </a:cubicBezTo>
                  <a:cubicBezTo>
                    <a:pt x="130" y="4"/>
                    <a:pt x="129" y="4"/>
                    <a:pt x="129" y="4"/>
                  </a:cubicBezTo>
                  <a:cubicBezTo>
                    <a:pt x="128" y="4"/>
                    <a:pt x="127" y="0"/>
                    <a:pt x="128" y="0"/>
                  </a:cubicBezTo>
                  <a:cubicBezTo>
                    <a:pt x="131" y="0"/>
                    <a:pt x="133" y="1"/>
                    <a:pt x="133" y="2"/>
                  </a:cubicBezTo>
                  <a:cubicBezTo>
                    <a:pt x="135" y="5"/>
                    <a:pt x="134" y="8"/>
                    <a:pt x="134" y="11"/>
                  </a:cubicBezTo>
                  <a:cubicBezTo>
                    <a:pt x="134" y="17"/>
                    <a:pt x="140" y="20"/>
                    <a:pt x="140" y="26"/>
                  </a:cubicBezTo>
                  <a:cubicBezTo>
                    <a:pt x="140" y="33"/>
                    <a:pt x="134" y="34"/>
                    <a:pt x="134" y="40"/>
                  </a:cubicBezTo>
                  <a:cubicBezTo>
                    <a:pt x="134" y="41"/>
                    <a:pt x="134" y="42"/>
                    <a:pt x="134" y="43"/>
                  </a:cubicBezTo>
                  <a:cubicBezTo>
                    <a:pt x="133" y="44"/>
                    <a:pt x="132" y="43"/>
                    <a:pt x="130" y="44"/>
                  </a:cubicBezTo>
                  <a:cubicBezTo>
                    <a:pt x="126" y="45"/>
                    <a:pt x="127" y="59"/>
                    <a:pt x="127" y="63"/>
                  </a:cubicBezTo>
                  <a:cubicBezTo>
                    <a:pt x="127" y="67"/>
                    <a:pt x="122" y="70"/>
                    <a:pt x="122" y="76"/>
                  </a:cubicBezTo>
                  <a:cubicBezTo>
                    <a:pt x="122" y="80"/>
                    <a:pt x="124" y="81"/>
                    <a:pt x="125" y="84"/>
                  </a:cubicBezTo>
                  <a:cubicBezTo>
                    <a:pt x="119" y="87"/>
                    <a:pt x="119" y="91"/>
                    <a:pt x="114" y="93"/>
                  </a:cubicBezTo>
                  <a:cubicBezTo>
                    <a:pt x="112" y="89"/>
                    <a:pt x="114" y="89"/>
                    <a:pt x="114" y="86"/>
                  </a:cubicBezTo>
                  <a:cubicBezTo>
                    <a:pt x="108" y="90"/>
                    <a:pt x="104" y="90"/>
                    <a:pt x="102" y="96"/>
                  </a:cubicBezTo>
                  <a:cubicBezTo>
                    <a:pt x="102" y="96"/>
                    <a:pt x="100" y="95"/>
                    <a:pt x="100" y="94"/>
                  </a:cubicBezTo>
                  <a:cubicBezTo>
                    <a:pt x="96" y="94"/>
                    <a:pt x="96" y="94"/>
                    <a:pt x="96" y="94"/>
                  </a:cubicBezTo>
                  <a:cubicBezTo>
                    <a:pt x="93" y="97"/>
                    <a:pt x="91" y="100"/>
                    <a:pt x="87" y="100"/>
                  </a:cubicBezTo>
                  <a:cubicBezTo>
                    <a:pt x="78" y="100"/>
                    <a:pt x="78" y="92"/>
                    <a:pt x="74" y="92"/>
                  </a:cubicBezTo>
                  <a:cubicBezTo>
                    <a:pt x="73" y="92"/>
                    <a:pt x="72" y="94"/>
                    <a:pt x="72" y="96"/>
                  </a:cubicBezTo>
                  <a:cubicBezTo>
                    <a:pt x="72" y="97"/>
                    <a:pt x="76" y="103"/>
                    <a:pt x="76" y="103"/>
                  </a:cubicBezTo>
                  <a:cubicBezTo>
                    <a:pt x="75" y="103"/>
                    <a:pt x="73" y="103"/>
                    <a:pt x="72" y="103"/>
                  </a:cubicBezTo>
                  <a:cubicBezTo>
                    <a:pt x="68" y="103"/>
                    <a:pt x="63" y="110"/>
                    <a:pt x="61" y="115"/>
                  </a:cubicBezTo>
                  <a:cubicBezTo>
                    <a:pt x="57" y="114"/>
                    <a:pt x="58" y="110"/>
                    <a:pt x="55" y="11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13" name="iṡļïḑê"/>
            <p:cNvSpPr/>
            <p:nvPr/>
          </p:nvSpPr>
          <p:spPr bwMode="auto">
            <a:xfrm>
              <a:off x="16643" y="5368"/>
              <a:ext cx="233" cy="217"/>
            </a:xfrm>
            <a:custGeom>
              <a:avLst/>
              <a:gdLst/>
              <a:ahLst/>
              <a:cxnLst>
                <a:cxn ang="0">
                  <a:pos x="11" y="33"/>
                </a:cxn>
                <a:cxn ang="0">
                  <a:pos x="15" y="33"/>
                </a:cxn>
                <a:cxn ang="0">
                  <a:pos x="26" y="10"/>
                </a:cxn>
                <a:cxn ang="0">
                  <a:pos x="23" y="6"/>
                </a:cxn>
                <a:cxn ang="0">
                  <a:pos x="26" y="0"/>
                </a:cxn>
                <a:cxn ang="0">
                  <a:pos x="60" y="22"/>
                </a:cxn>
                <a:cxn ang="0">
                  <a:pos x="70" y="21"/>
                </a:cxn>
                <a:cxn ang="0">
                  <a:pos x="67" y="26"/>
                </a:cxn>
                <a:cxn ang="0">
                  <a:pos x="72" y="32"/>
                </a:cxn>
                <a:cxn ang="0">
                  <a:pos x="59" y="36"/>
                </a:cxn>
                <a:cxn ang="0">
                  <a:pos x="43" y="51"/>
                </a:cxn>
                <a:cxn ang="0">
                  <a:pos x="24" y="41"/>
                </a:cxn>
                <a:cxn ang="0">
                  <a:pos x="21" y="45"/>
                </a:cxn>
                <a:cxn ang="0">
                  <a:pos x="8" y="48"/>
                </a:cxn>
                <a:cxn ang="0">
                  <a:pos x="16" y="54"/>
                </a:cxn>
                <a:cxn ang="0">
                  <a:pos x="5" y="61"/>
                </a:cxn>
                <a:cxn ang="0">
                  <a:pos x="3" y="61"/>
                </a:cxn>
                <a:cxn ang="0">
                  <a:pos x="3" y="51"/>
                </a:cxn>
                <a:cxn ang="0">
                  <a:pos x="0" y="46"/>
                </a:cxn>
                <a:cxn ang="0">
                  <a:pos x="8" y="35"/>
                </a:cxn>
                <a:cxn ang="0">
                  <a:pos x="8" y="32"/>
                </a:cxn>
                <a:cxn ang="0">
                  <a:pos x="12" y="34"/>
                </a:cxn>
                <a:cxn ang="0">
                  <a:pos x="11" y="33"/>
                </a:cxn>
              </a:cxnLst>
              <a:rect l="0" t="0" r="r" b="b"/>
              <a:pathLst>
                <a:path w="72" h="61">
                  <a:moveTo>
                    <a:pt x="11" y="33"/>
                  </a:moveTo>
                  <a:cubicBezTo>
                    <a:pt x="12" y="33"/>
                    <a:pt x="14" y="33"/>
                    <a:pt x="15" y="33"/>
                  </a:cubicBezTo>
                  <a:cubicBezTo>
                    <a:pt x="23" y="33"/>
                    <a:pt x="26" y="16"/>
                    <a:pt x="26" y="10"/>
                  </a:cubicBezTo>
                  <a:cubicBezTo>
                    <a:pt x="26" y="8"/>
                    <a:pt x="23" y="7"/>
                    <a:pt x="23" y="6"/>
                  </a:cubicBezTo>
                  <a:cubicBezTo>
                    <a:pt x="23" y="2"/>
                    <a:pt x="25" y="1"/>
                    <a:pt x="26" y="0"/>
                  </a:cubicBezTo>
                  <a:cubicBezTo>
                    <a:pt x="38" y="8"/>
                    <a:pt x="43" y="22"/>
                    <a:pt x="60" y="22"/>
                  </a:cubicBezTo>
                  <a:cubicBezTo>
                    <a:pt x="64" y="22"/>
                    <a:pt x="67" y="19"/>
                    <a:pt x="70" y="21"/>
                  </a:cubicBezTo>
                  <a:cubicBezTo>
                    <a:pt x="69" y="23"/>
                    <a:pt x="67" y="24"/>
                    <a:pt x="67" y="26"/>
                  </a:cubicBezTo>
                  <a:cubicBezTo>
                    <a:pt x="67" y="29"/>
                    <a:pt x="71" y="32"/>
                    <a:pt x="72" y="32"/>
                  </a:cubicBezTo>
                  <a:cubicBezTo>
                    <a:pt x="68" y="35"/>
                    <a:pt x="65" y="36"/>
                    <a:pt x="59" y="36"/>
                  </a:cubicBezTo>
                  <a:cubicBezTo>
                    <a:pt x="49" y="36"/>
                    <a:pt x="46" y="46"/>
                    <a:pt x="43" y="51"/>
                  </a:cubicBezTo>
                  <a:cubicBezTo>
                    <a:pt x="36" y="47"/>
                    <a:pt x="31" y="46"/>
                    <a:pt x="24" y="41"/>
                  </a:cubicBezTo>
                  <a:cubicBezTo>
                    <a:pt x="23" y="42"/>
                    <a:pt x="21" y="43"/>
                    <a:pt x="21" y="45"/>
                  </a:cubicBezTo>
                  <a:cubicBezTo>
                    <a:pt x="15" y="45"/>
                    <a:pt x="8" y="40"/>
                    <a:pt x="8" y="48"/>
                  </a:cubicBezTo>
                  <a:cubicBezTo>
                    <a:pt x="8" y="52"/>
                    <a:pt x="14" y="52"/>
                    <a:pt x="16" y="54"/>
                  </a:cubicBezTo>
                  <a:cubicBezTo>
                    <a:pt x="12" y="59"/>
                    <a:pt x="9" y="57"/>
                    <a:pt x="5" y="61"/>
                  </a:cubicBezTo>
                  <a:cubicBezTo>
                    <a:pt x="3" y="61"/>
                    <a:pt x="3" y="61"/>
                    <a:pt x="3" y="61"/>
                  </a:cubicBezTo>
                  <a:cubicBezTo>
                    <a:pt x="3" y="58"/>
                    <a:pt x="3" y="51"/>
                    <a:pt x="3" y="51"/>
                  </a:cubicBezTo>
                  <a:cubicBezTo>
                    <a:pt x="3" y="49"/>
                    <a:pt x="0" y="48"/>
                    <a:pt x="0" y="46"/>
                  </a:cubicBezTo>
                  <a:cubicBezTo>
                    <a:pt x="0" y="41"/>
                    <a:pt x="8" y="38"/>
                    <a:pt x="8" y="35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9" y="32"/>
                    <a:pt x="10" y="33"/>
                    <a:pt x="12" y="34"/>
                  </a:cubicBezTo>
                  <a:lnTo>
                    <a:pt x="11" y="3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14" name="íṡlïḓé"/>
            <p:cNvSpPr/>
            <p:nvPr/>
          </p:nvSpPr>
          <p:spPr bwMode="auto">
            <a:xfrm>
              <a:off x="16872" y="5419"/>
              <a:ext cx="38" cy="38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2" y="2"/>
                </a:cxn>
                <a:cxn ang="0">
                  <a:pos x="1" y="11"/>
                </a:cxn>
                <a:cxn ang="0">
                  <a:pos x="1" y="7"/>
                </a:cxn>
                <a:cxn ang="0">
                  <a:pos x="11" y="0"/>
                </a:cxn>
                <a:cxn ang="0">
                  <a:pos x="10" y="0"/>
                </a:cxn>
              </a:cxnLst>
              <a:rect l="0" t="0" r="r" b="b"/>
              <a:pathLst>
                <a:path w="12" h="11">
                  <a:moveTo>
                    <a:pt x="10" y="0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0" y="4"/>
                    <a:pt x="5" y="11"/>
                    <a:pt x="1" y="11"/>
                  </a:cubicBezTo>
                  <a:cubicBezTo>
                    <a:pt x="0" y="11"/>
                    <a:pt x="0" y="8"/>
                    <a:pt x="1" y="7"/>
                  </a:cubicBezTo>
                  <a:cubicBezTo>
                    <a:pt x="3" y="4"/>
                    <a:pt x="8" y="0"/>
                    <a:pt x="11" y="0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15" name="ïs1íḍe"/>
            <p:cNvSpPr/>
            <p:nvPr/>
          </p:nvSpPr>
          <p:spPr bwMode="auto">
            <a:xfrm>
              <a:off x="16949" y="5364"/>
              <a:ext cx="54" cy="43"/>
            </a:xfrm>
            <a:custGeom>
              <a:avLst/>
              <a:gdLst/>
              <a:ahLst/>
              <a:cxnLst>
                <a:cxn ang="0">
                  <a:pos x="17" y="3"/>
                </a:cxn>
                <a:cxn ang="0">
                  <a:pos x="1" y="12"/>
                </a:cxn>
                <a:cxn ang="0">
                  <a:pos x="1" y="10"/>
                </a:cxn>
                <a:cxn ang="0">
                  <a:pos x="10" y="0"/>
                </a:cxn>
                <a:cxn ang="0">
                  <a:pos x="17" y="0"/>
                </a:cxn>
                <a:cxn ang="0">
                  <a:pos x="17" y="3"/>
                </a:cxn>
              </a:cxnLst>
              <a:rect l="0" t="0" r="r" b="b"/>
              <a:pathLst>
                <a:path w="17" h="12">
                  <a:moveTo>
                    <a:pt x="17" y="3"/>
                  </a:moveTo>
                  <a:cubicBezTo>
                    <a:pt x="7" y="3"/>
                    <a:pt x="7" y="12"/>
                    <a:pt x="1" y="12"/>
                  </a:cubicBezTo>
                  <a:cubicBezTo>
                    <a:pt x="0" y="12"/>
                    <a:pt x="1" y="10"/>
                    <a:pt x="1" y="10"/>
                  </a:cubicBezTo>
                  <a:cubicBezTo>
                    <a:pt x="1" y="10"/>
                    <a:pt x="5" y="0"/>
                    <a:pt x="10" y="0"/>
                  </a:cubicBezTo>
                  <a:cubicBezTo>
                    <a:pt x="13" y="0"/>
                    <a:pt x="15" y="0"/>
                    <a:pt x="17" y="0"/>
                  </a:cubicBezTo>
                  <a:lnTo>
                    <a:pt x="17" y="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16" name="îŝḻîďe"/>
            <p:cNvSpPr/>
            <p:nvPr/>
          </p:nvSpPr>
          <p:spPr bwMode="auto">
            <a:xfrm>
              <a:off x="17044" y="5317"/>
              <a:ext cx="31" cy="30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2" y="3"/>
                </a:cxn>
                <a:cxn ang="0">
                  <a:pos x="9" y="0"/>
                </a:cxn>
                <a:cxn ang="0">
                  <a:pos x="1" y="9"/>
                </a:cxn>
                <a:cxn ang="0">
                  <a:pos x="1" y="6"/>
                </a:cxn>
              </a:cxnLst>
              <a:rect l="0" t="0" r="r" b="b"/>
              <a:pathLst>
                <a:path w="9" h="9">
                  <a:moveTo>
                    <a:pt x="1" y="6"/>
                  </a:moveTo>
                  <a:cubicBezTo>
                    <a:pt x="3" y="6"/>
                    <a:pt x="1" y="4"/>
                    <a:pt x="2" y="3"/>
                  </a:cubicBezTo>
                  <a:cubicBezTo>
                    <a:pt x="3" y="0"/>
                    <a:pt x="8" y="0"/>
                    <a:pt x="9" y="0"/>
                  </a:cubicBezTo>
                  <a:cubicBezTo>
                    <a:pt x="8" y="3"/>
                    <a:pt x="5" y="9"/>
                    <a:pt x="1" y="9"/>
                  </a:cubicBezTo>
                  <a:cubicBezTo>
                    <a:pt x="0" y="9"/>
                    <a:pt x="0" y="6"/>
                    <a:pt x="1" y="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17" name="ï$lîḓê"/>
            <p:cNvSpPr/>
            <p:nvPr/>
          </p:nvSpPr>
          <p:spPr bwMode="auto">
            <a:xfrm>
              <a:off x="16720" y="4836"/>
              <a:ext cx="115" cy="493"/>
            </a:xfrm>
            <a:custGeom>
              <a:avLst/>
              <a:gdLst/>
              <a:ahLst/>
              <a:cxnLst>
                <a:cxn ang="0">
                  <a:pos x="26" y="84"/>
                </a:cxn>
                <a:cxn ang="0">
                  <a:pos x="13" y="109"/>
                </a:cxn>
                <a:cxn ang="0">
                  <a:pos x="26" y="132"/>
                </a:cxn>
                <a:cxn ang="0">
                  <a:pos x="25" y="132"/>
                </a:cxn>
                <a:cxn ang="0">
                  <a:pos x="20" y="128"/>
                </a:cxn>
                <a:cxn ang="0">
                  <a:pos x="16" y="128"/>
                </a:cxn>
                <a:cxn ang="0">
                  <a:pos x="5" y="138"/>
                </a:cxn>
                <a:cxn ang="0">
                  <a:pos x="5" y="125"/>
                </a:cxn>
                <a:cxn ang="0">
                  <a:pos x="7" y="105"/>
                </a:cxn>
                <a:cxn ang="0">
                  <a:pos x="4" y="93"/>
                </a:cxn>
                <a:cxn ang="0">
                  <a:pos x="7" y="79"/>
                </a:cxn>
                <a:cxn ang="0">
                  <a:pos x="7" y="53"/>
                </a:cxn>
                <a:cxn ang="0">
                  <a:pos x="0" y="37"/>
                </a:cxn>
                <a:cxn ang="0">
                  <a:pos x="9" y="15"/>
                </a:cxn>
                <a:cxn ang="0">
                  <a:pos x="11" y="9"/>
                </a:cxn>
                <a:cxn ang="0">
                  <a:pos x="11" y="0"/>
                </a:cxn>
                <a:cxn ang="0">
                  <a:pos x="14" y="0"/>
                </a:cxn>
                <a:cxn ang="0">
                  <a:pos x="19" y="20"/>
                </a:cxn>
                <a:cxn ang="0">
                  <a:pos x="21" y="37"/>
                </a:cxn>
                <a:cxn ang="0">
                  <a:pos x="21" y="47"/>
                </a:cxn>
                <a:cxn ang="0">
                  <a:pos x="24" y="59"/>
                </a:cxn>
                <a:cxn ang="0">
                  <a:pos x="36" y="90"/>
                </a:cxn>
                <a:cxn ang="0">
                  <a:pos x="26" y="84"/>
                </a:cxn>
              </a:cxnLst>
              <a:rect l="0" t="0" r="r" b="b"/>
              <a:pathLst>
                <a:path w="36" h="138">
                  <a:moveTo>
                    <a:pt x="26" y="84"/>
                  </a:moveTo>
                  <a:cubicBezTo>
                    <a:pt x="15" y="84"/>
                    <a:pt x="13" y="98"/>
                    <a:pt x="13" y="109"/>
                  </a:cubicBezTo>
                  <a:cubicBezTo>
                    <a:pt x="13" y="120"/>
                    <a:pt x="22" y="124"/>
                    <a:pt x="26" y="132"/>
                  </a:cubicBezTo>
                  <a:cubicBezTo>
                    <a:pt x="26" y="132"/>
                    <a:pt x="25" y="132"/>
                    <a:pt x="25" y="132"/>
                  </a:cubicBezTo>
                  <a:cubicBezTo>
                    <a:pt x="23" y="133"/>
                    <a:pt x="21" y="130"/>
                    <a:pt x="20" y="128"/>
                  </a:cubicBezTo>
                  <a:cubicBezTo>
                    <a:pt x="19" y="128"/>
                    <a:pt x="17" y="128"/>
                    <a:pt x="16" y="128"/>
                  </a:cubicBezTo>
                  <a:cubicBezTo>
                    <a:pt x="11" y="128"/>
                    <a:pt x="11" y="138"/>
                    <a:pt x="5" y="138"/>
                  </a:cubicBezTo>
                  <a:cubicBezTo>
                    <a:pt x="4" y="138"/>
                    <a:pt x="5" y="127"/>
                    <a:pt x="5" y="125"/>
                  </a:cubicBezTo>
                  <a:cubicBezTo>
                    <a:pt x="5" y="117"/>
                    <a:pt x="7" y="112"/>
                    <a:pt x="7" y="105"/>
                  </a:cubicBezTo>
                  <a:cubicBezTo>
                    <a:pt x="7" y="99"/>
                    <a:pt x="4" y="98"/>
                    <a:pt x="4" y="93"/>
                  </a:cubicBezTo>
                  <a:cubicBezTo>
                    <a:pt x="4" y="86"/>
                    <a:pt x="7" y="84"/>
                    <a:pt x="7" y="79"/>
                  </a:cubicBezTo>
                  <a:cubicBezTo>
                    <a:pt x="7" y="68"/>
                    <a:pt x="7" y="64"/>
                    <a:pt x="7" y="53"/>
                  </a:cubicBezTo>
                  <a:cubicBezTo>
                    <a:pt x="7" y="46"/>
                    <a:pt x="0" y="44"/>
                    <a:pt x="0" y="37"/>
                  </a:cubicBezTo>
                  <a:cubicBezTo>
                    <a:pt x="0" y="28"/>
                    <a:pt x="3" y="16"/>
                    <a:pt x="9" y="15"/>
                  </a:cubicBezTo>
                  <a:cubicBezTo>
                    <a:pt x="9" y="12"/>
                    <a:pt x="11" y="11"/>
                    <a:pt x="11" y="9"/>
                  </a:cubicBezTo>
                  <a:cubicBezTo>
                    <a:pt x="11" y="4"/>
                    <a:pt x="11" y="3"/>
                    <a:pt x="11" y="0"/>
                  </a:cubicBezTo>
                  <a:cubicBezTo>
                    <a:pt x="12" y="0"/>
                    <a:pt x="13" y="0"/>
                    <a:pt x="14" y="0"/>
                  </a:cubicBezTo>
                  <a:cubicBezTo>
                    <a:pt x="14" y="8"/>
                    <a:pt x="18" y="14"/>
                    <a:pt x="19" y="20"/>
                  </a:cubicBezTo>
                  <a:cubicBezTo>
                    <a:pt x="21" y="26"/>
                    <a:pt x="18" y="30"/>
                    <a:pt x="21" y="3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0" y="52"/>
                    <a:pt x="23" y="57"/>
                    <a:pt x="24" y="59"/>
                  </a:cubicBezTo>
                  <a:cubicBezTo>
                    <a:pt x="27" y="70"/>
                    <a:pt x="33" y="79"/>
                    <a:pt x="36" y="90"/>
                  </a:cubicBezTo>
                  <a:cubicBezTo>
                    <a:pt x="34" y="86"/>
                    <a:pt x="30" y="84"/>
                    <a:pt x="26" y="8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18" name="ï$1ïḑê"/>
            <p:cNvSpPr/>
            <p:nvPr/>
          </p:nvSpPr>
          <p:spPr bwMode="auto">
            <a:xfrm>
              <a:off x="13081" y="3130"/>
              <a:ext cx="703" cy="574"/>
            </a:xfrm>
            <a:custGeom>
              <a:avLst/>
              <a:gdLst/>
              <a:ahLst/>
              <a:cxnLst>
                <a:cxn ang="0">
                  <a:pos x="76" y="161"/>
                </a:cxn>
                <a:cxn ang="0">
                  <a:pos x="50" y="131"/>
                </a:cxn>
                <a:cxn ang="0">
                  <a:pos x="103" y="67"/>
                </a:cxn>
                <a:cxn ang="0">
                  <a:pos x="125" y="55"/>
                </a:cxn>
                <a:cxn ang="0">
                  <a:pos x="134" y="45"/>
                </a:cxn>
                <a:cxn ang="0">
                  <a:pos x="175" y="34"/>
                </a:cxn>
                <a:cxn ang="0">
                  <a:pos x="220" y="11"/>
                </a:cxn>
                <a:cxn ang="0">
                  <a:pos x="203" y="0"/>
                </a:cxn>
                <a:cxn ang="0">
                  <a:pos x="136" y="25"/>
                </a:cxn>
                <a:cxn ang="0">
                  <a:pos x="123" y="19"/>
                </a:cxn>
                <a:cxn ang="0">
                  <a:pos x="109" y="25"/>
                </a:cxn>
                <a:cxn ang="0">
                  <a:pos x="69" y="46"/>
                </a:cxn>
                <a:cxn ang="0">
                  <a:pos x="52" y="49"/>
                </a:cxn>
                <a:cxn ang="0">
                  <a:pos x="47" y="53"/>
                </a:cxn>
                <a:cxn ang="0">
                  <a:pos x="50" y="61"/>
                </a:cxn>
                <a:cxn ang="0">
                  <a:pos x="27" y="88"/>
                </a:cxn>
                <a:cxn ang="0">
                  <a:pos x="34" y="98"/>
                </a:cxn>
                <a:cxn ang="0">
                  <a:pos x="13" y="110"/>
                </a:cxn>
                <a:cxn ang="0">
                  <a:pos x="13" y="117"/>
                </a:cxn>
                <a:cxn ang="0">
                  <a:pos x="0" y="134"/>
                </a:cxn>
                <a:cxn ang="0">
                  <a:pos x="8" y="143"/>
                </a:cxn>
                <a:cxn ang="0">
                  <a:pos x="21" y="143"/>
                </a:cxn>
                <a:cxn ang="0">
                  <a:pos x="27" y="158"/>
                </a:cxn>
                <a:cxn ang="0">
                  <a:pos x="39" y="158"/>
                </a:cxn>
                <a:cxn ang="0">
                  <a:pos x="42" y="161"/>
                </a:cxn>
                <a:cxn ang="0">
                  <a:pos x="76" y="161"/>
                </a:cxn>
                <a:cxn ang="0">
                  <a:pos x="72" y="156"/>
                </a:cxn>
                <a:cxn ang="0">
                  <a:pos x="76" y="161"/>
                </a:cxn>
              </a:cxnLst>
              <a:rect l="0" t="0" r="r" b="b"/>
              <a:pathLst>
                <a:path w="220" h="161">
                  <a:moveTo>
                    <a:pt x="76" y="161"/>
                  </a:moveTo>
                  <a:cubicBezTo>
                    <a:pt x="66" y="151"/>
                    <a:pt x="50" y="147"/>
                    <a:pt x="50" y="131"/>
                  </a:cubicBezTo>
                  <a:cubicBezTo>
                    <a:pt x="50" y="102"/>
                    <a:pt x="81" y="73"/>
                    <a:pt x="103" y="67"/>
                  </a:cubicBezTo>
                  <a:cubicBezTo>
                    <a:pt x="111" y="64"/>
                    <a:pt x="113" y="55"/>
                    <a:pt x="125" y="55"/>
                  </a:cubicBezTo>
                  <a:cubicBezTo>
                    <a:pt x="130" y="55"/>
                    <a:pt x="132" y="46"/>
                    <a:pt x="134" y="45"/>
                  </a:cubicBezTo>
                  <a:cubicBezTo>
                    <a:pt x="149" y="38"/>
                    <a:pt x="160" y="41"/>
                    <a:pt x="175" y="34"/>
                  </a:cubicBezTo>
                  <a:cubicBezTo>
                    <a:pt x="186" y="28"/>
                    <a:pt x="220" y="26"/>
                    <a:pt x="220" y="11"/>
                  </a:cubicBezTo>
                  <a:cubicBezTo>
                    <a:pt x="220" y="6"/>
                    <a:pt x="208" y="0"/>
                    <a:pt x="203" y="0"/>
                  </a:cubicBezTo>
                  <a:cubicBezTo>
                    <a:pt x="181" y="0"/>
                    <a:pt x="160" y="25"/>
                    <a:pt x="136" y="25"/>
                  </a:cubicBezTo>
                  <a:cubicBezTo>
                    <a:pt x="131" y="25"/>
                    <a:pt x="128" y="19"/>
                    <a:pt x="123" y="19"/>
                  </a:cubicBezTo>
                  <a:cubicBezTo>
                    <a:pt x="115" y="19"/>
                    <a:pt x="115" y="25"/>
                    <a:pt x="109" y="25"/>
                  </a:cubicBezTo>
                  <a:cubicBezTo>
                    <a:pt x="93" y="25"/>
                    <a:pt x="80" y="46"/>
                    <a:pt x="69" y="46"/>
                  </a:cubicBezTo>
                  <a:cubicBezTo>
                    <a:pt x="63" y="46"/>
                    <a:pt x="58" y="49"/>
                    <a:pt x="52" y="49"/>
                  </a:cubicBezTo>
                  <a:cubicBezTo>
                    <a:pt x="49" y="49"/>
                    <a:pt x="47" y="52"/>
                    <a:pt x="47" y="53"/>
                  </a:cubicBezTo>
                  <a:cubicBezTo>
                    <a:pt x="47" y="56"/>
                    <a:pt x="50" y="58"/>
                    <a:pt x="50" y="61"/>
                  </a:cubicBezTo>
                  <a:cubicBezTo>
                    <a:pt x="50" y="74"/>
                    <a:pt x="27" y="80"/>
                    <a:pt x="27" y="88"/>
                  </a:cubicBezTo>
                  <a:cubicBezTo>
                    <a:pt x="27" y="91"/>
                    <a:pt x="34" y="92"/>
                    <a:pt x="34" y="98"/>
                  </a:cubicBezTo>
                  <a:cubicBezTo>
                    <a:pt x="27" y="99"/>
                    <a:pt x="13" y="102"/>
                    <a:pt x="13" y="110"/>
                  </a:cubicBezTo>
                  <a:cubicBezTo>
                    <a:pt x="13" y="115"/>
                    <a:pt x="13" y="117"/>
                    <a:pt x="13" y="117"/>
                  </a:cubicBezTo>
                  <a:cubicBezTo>
                    <a:pt x="13" y="124"/>
                    <a:pt x="0" y="124"/>
                    <a:pt x="0" y="134"/>
                  </a:cubicBezTo>
                  <a:cubicBezTo>
                    <a:pt x="0" y="139"/>
                    <a:pt x="8" y="143"/>
                    <a:pt x="8" y="143"/>
                  </a:cubicBezTo>
                  <a:cubicBezTo>
                    <a:pt x="8" y="143"/>
                    <a:pt x="20" y="143"/>
                    <a:pt x="21" y="143"/>
                  </a:cubicBezTo>
                  <a:cubicBezTo>
                    <a:pt x="28" y="145"/>
                    <a:pt x="24" y="152"/>
                    <a:pt x="27" y="158"/>
                  </a:cubicBezTo>
                  <a:cubicBezTo>
                    <a:pt x="28" y="161"/>
                    <a:pt x="35" y="158"/>
                    <a:pt x="39" y="158"/>
                  </a:cubicBezTo>
                  <a:cubicBezTo>
                    <a:pt x="40" y="158"/>
                    <a:pt x="41" y="161"/>
                    <a:pt x="42" y="161"/>
                  </a:cubicBezTo>
                  <a:cubicBezTo>
                    <a:pt x="76" y="161"/>
                    <a:pt x="76" y="161"/>
                    <a:pt x="76" y="161"/>
                  </a:cubicBezTo>
                  <a:cubicBezTo>
                    <a:pt x="75" y="159"/>
                    <a:pt x="73" y="157"/>
                    <a:pt x="72" y="156"/>
                  </a:cubicBezTo>
                  <a:lnTo>
                    <a:pt x="76" y="16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19" name="ï$ľíde"/>
            <p:cNvSpPr/>
            <p:nvPr/>
          </p:nvSpPr>
          <p:spPr bwMode="auto">
            <a:xfrm>
              <a:off x="11808" y="3071"/>
              <a:ext cx="6857" cy="2837"/>
            </a:xfrm>
            <a:custGeom>
              <a:avLst/>
              <a:gdLst/>
              <a:ahLst/>
              <a:cxnLst>
                <a:cxn ang="0">
                  <a:pos x="1515" y="585"/>
                </a:cxn>
                <a:cxn ang="0">
                  <a:pos x="1460" y="485"/>
                </a:cxn>
                <a:cxn ang="0">
                  <a:pos x="1665" y="408"/>
                </a:cxn>
                <a:cxn ang="0">
                  <a:pos x="1804" y="346"/>
                </a:cxn>
                <a:cxn ang="0">
                  <a:pos x="1709" y="465"/>
                </a:cxn>
                <a:cxn ang="0">
                  <a:pos x="1793" y="452"/>
                </a:cxn>
                <a:cxn ang="0">
                  <a:pos x="1989" y="313"/>
                </a:cxn>
                <a:cxn ang="0">
                  <a:pos x="2112" y="287"/>
                </a:cxn>
                <a:cxn ang="0">
                  <a:pos x="1892" y="194"/>
                </a:cxn>
                <a:cxn ang="0">
                  <a:pos x="1660" y="159"/>
                </a:cxn>
                <a:cxn ang="0">
                  <a:pos x="1435" y="157"/>
                </a:cxn>
                <a:cxn ang="0">
                  <a:pos x="1314" y="97"/>
                </a:cxn>
                <a:cxn ang="0">
                  <a:pos x="1102" y="104"/>
                </a:cxn>
                <a:cxn ang="0">
                  <a:pos x="1016" y="27"/>
                </a:cxn>
                <a:cxn ang="0">
                  <a:pos x="758" y="117"/>
                </a:cxn>
                <a:cxn ang="0">
                  <a:pos x="668" y="148"/>
                </a:cxn>
                <a:cxn ang="0">
                  <a:pos x="644" y="121"/>
                </a:cxn>
                <a:cxn ang="0">
                  <a:pos x="511" y="207"/>
                </a:cxn>
                <a:cxn ang="0">
                  <a:pos x="322" y="247"/>
                </a:cxn>
                <a:cxn ang="0">
                  <a:pos x="214" y="296"/>
                </a:cxn>
                <a:cxn ang="0">
                  <a:pos x="229" y="227"/>
                </a:cxn>
                <a:cxn ang="0">
                  <a:pos x="127" y="236"/>
                </a:cxn>
                <a:cxn ang="0">
                  <a:pos x="136" y="312"/>
                </a:cxn>
                <a:cxn ang="0">
                  <a:pos x="117" y="395"/>
                </a:cxn>
                <a:cxn ang="0">
                  <a:pos x="50" y="446"/>
                </a:cxn>
                <a:cxn ang="0">
                  <a:pos x="16" y="495"/>
                </a:cxn>
                <a:cxn ang="0">
                  <a:pos x="54" y="558"/>
                </a:cxn>
                <a:cxn ang="0">
                  <a:pos x="88" y="597"/>
                </a:cxn>
                <a:cxn ang="0">
                  <a:pos x="112" y="644"/>
                </a:cxn>
                <a:cxn ang="0">
                  <a:pos x="208" y="647"/>
                </a:cxn>
                <a:cxn ang="0">
                  <a:pos x="225" y="626"/>
                </a:cxn>
                <a:cxn ang="0">
                  <a:pos x="284" y="701"/>
                </a:cxn>
                <a:cxn ang="0">
                  <a:pos x="350" y="732"/>
                </a:cxn>
                <a:cxn ang="0">
                  <a:pos x="366" y="742"/>
                </a:cxn>
                <a:cxn ang="0">
                  <a:pos x="349" y="634"/>
                </a:cxn>
                <a:cxn ang="0">
                  <a:pos x="412" y="645"/>
                </a:cxn>
                <a:cxn ang="0">
                  <a:pos x="427" y="700"/>
                </a:cxn>
                <a:cxn ang="0">
                  <a:pos x="428" y="746"/>
                </a:cxn>
                <a:cxn ang="0">
                  <a:pos x="447" y="755"/>
                </a:cxn>
                <a:cxn ang="0">
                  <a:pos x="522" y="777"/>
                </a:cxn>
                <a:cxn ang="0">
                  <a:pos x="559" y="781"/>
                </a:cxn>
                <a:cxn ang="0">
                  <a:pos x="608" y="770"/>
                </a:cxn>
                <a:cxn ang="0">
                  <a:pos x="654" y="772"/>
                </a:cxn>
                <a:cxn ang="0">
                  <a:pos x="677" y="748"/>
                </a:cxn>
                <a:cxn ang="0">
                  <a:pos x="829" y="593"/>
                </a:cxn>
                <a:cxn ang="0">
                  <a:pos x="994" y="534"/>
                </a:cxn>
                <a:cxn ang="0">
                  <a:pos x="1224" y="569"/>
                </a:cxn>
                <a:cxn ang="0">
                  <a:pos x="1411" y="607"/>
                </a:cxn>
                <a:cxn ang="0">
                  <a:pos x="1400" y="655"/>
                </a:cxn>
              </a:cxnLst>
              <a:rect l="0" t="0" r="r" b="b"/>
              <a:pathLst>
                <a:path w="2139" h="795">
                  <a:moveTo>
                    <a:pt x="1398" y="684"/>
                  </a:moveTo>
                  <a:cubicBezTo>
                    <a:pt x="1398" y="684"/>
                    <a:pt x="1415" y="688"/>
                    <a:pt x="1429" y="688"/>
                  </a:cubicBezTo>
                  <a:cubicBezTo>
                    <a:pt x="1454" y="688"/>
                    <a:pt x="1478" y="635"/>
                    <a:pt x="1495" y="618"/>
                  </a:cubicBezTo>
                  <a:cubicBezTo>
                    <a:pt x="1502" y="610"/>
                    <a:pt x="1512" y="596"/>
                    <a:pt x="1515" y="585"/>
                  </a:cubicBezTo>
                  <a:cubicBezTo>
                    <a:pt x="1518" y="572"/>
                    <a:pt x="1513" y="564"/>
                    <a:pt x="1520" y="551"/>
                  </a:cubicBezTo>
                  <a:cubicBezTo>
                    <a:pt x="1522" y="547"/>
                    <a:pt x="1527" y="537"/>
                    <a:pt x="1527" y="527"/>
                  </a:cubicBezTo>
                  <a:cubicBezTo>
                    <a:pt x="1527" y="515"/>
                    <a:pt x="1508" y="492"/>
                    <a:pt x="1499" y="499"/>
                  </a:cubicBezTo>
                  <a:cubicBezTo>
                    <a:pt x="1473" y="518"/>
                    <a:pt x="1460" y="488"/>
                    <a:pt x="1460" y="485"/>
                  </a:cubicBezTo>
                  <a:cubicBezTo>
                    <a:pt x="1460" y="473"/>
                    <a:pt x="1483" y="459"/>
                    <a:pt x="1493" y="450"/>
                  </a:cubicBezTo>
                  <a:cubicBezTo>
                    <a:pt x="1506" y="436"/>
                    <a:pt x="1524" y="413"/>
                    <a:pt x="1543" y="408"/>
                  </a:cubicBezTo>
                  <a:cubicBezTo>
                    <a:pt x="1560" y="404"/>
                    <a:pt x="1613" y="399"/>
                    <a:pt x="1627" y="399"/>
                  </a:cubicBezTo>
                  <a:cubicBezTo>
                    <a:pt x="1645" y="399"/>
                    <a:pt x="1654" y="408"/>
                    <a:pt x="1665" y="408"/>
                  </a:cubicBezTo>
                  <a:cubicBezTo>
                    <a:pt x="1671" y="408"/>
                    <a:pt x="1675" y="408"/>
                    <a:pt x="1689" y="408"/>
                  </a:cubicBezTo>
                  <a:cubicBezTo>
                    <a:pt x="1696" y="379"/>
                    <a:pt x="1709" y="362"/>
                    <a:pt x="1740" y="362"/>
                  </a:cubicBezTo>
                  <a:cubicBezTo>
                    <a:pt x="1748" y="362"/>
                    <a:pt x="1751" y="360"/>
                    <a:pt x="1766" y="362"/>
                  </a:cubicBezTo>
                  <a:cubicBezTo>
                    <a:pt x="1759" y="368"/>
                    <a:pt x="1756" y="406"/>
                    <a:pt x="1804" y="346"/>
                  </a:cubicBezTo>
                  <a:cubicBezTo>
                    <a:pt x="1809" y="346"/>
                    <a:pt x="1832" y="355"/>
                    <a:pt x="1797" y="377"/>
                  </a:cubicBezTo>
                  <a:cubicBezTo>
                    <a:pt x="1785" y="385"/>
                    <a:pt x="1774" y="381"/>
                    <a:pt x="1766" y="393"/>
                  </a:cubicBezTo>
                  <a:cubicBezTo>
                    <a:pt x="1757" y="406"/>
                    <a:pt x="1749" y="423"/>
                    <a:pt x="1735" y="430"/>
                  </a:cubicBezTo>
                  <a:cubicBezTo>
                    <a:pt x="1724" y="436"/>
                    <a:pt x="1709" y="447"/>
                    <a:pt x="1709" y="465"/>
                  </a:cubicBezTo>
                  <a:cubicBezTo>
                    <a:pt x="1709" y="482"/>
                    <a:pt x="1714" y="535"/>
                    <a:pt x="1726" y="545"/>
                  </a:cubicBezTo>
                  <a:cubicBezTo>
                    <a:pt x="1735" y="532"/>
                    <a:pt x="1741" y="507"/>
                    <a:pt x="1760" y="503"/>
                  </a:cubicBezTo>
                  <a:cubicBezTo>
                    <a:pt x="1757" y="491"/>
                    <a:pt x="1777" y="488"/>
                    <a:pt x="1777" y="479"/>
                  </a:cubicBezTo>
                  <a:cubicBezTo>
                    <a:pt x="1777" y="464"/>
                    <a:pt x="1793" y="460"/>
                    <a:pt x="1793" y="452"/>
                  </a:cubicBezTo>
                  <a:cubicBezTo>
                    <a:pt x="1793" y="447"/>
                    <a:pt x="1788" y="442"/>
                    <a:pt x="1793" y="432"/>
                  </a:cubicBezTo>
                  <a:cubicBezTo>
                    <a:pt x="1828" y="356"/>
                    <a:pt x="1861" y="397"/>
                    <a:pt x="1874" y="397"/>
                  </a:cubicBezTo>
                  <a:cubicBezTo>
                    <a:pt x="1914" y="397"/>
                    <a:pt x="1941" y="347"/>
                    <a:pt x="1976" y="346"/>
                  </a:cubicBezTo>
                  <a:cubicBezTo>
                    <a:pt x="2041" y="345"/>
                    <a:pt x="1989" y="320"/>
                    <a:pt x="1989" y="313"/>
                  </a:cubicBezTo>
                  <a:cubicBezTo>
                    <a:pt x="1989" y="294"/>
                    <a:pt x="2015" y="297"/>
                    <a:pt x="2020" y="287"/>
                  </a:cubicBezTo>
                  <a:cubicBezTo>
                    <a:pt x="2022" y="282"/>
                    <a:pt x="2018" y="271"/>
                    <a:pt x="2026" y="271"/>
                  </a:cubicBezTo>
                  <a:cubicBezTo>
                    <a:pt x="2054" y="271"/>
                    <a:pt x="2077" y="309"/>
                    <a:pt x="2097" y="309"/>
                  </a:cubicBezTo>
                  <a:cubicBezTo>
                    <a:pt x="2106" y="309"/>
                    <a:pt x="2108" y="293"/>
                    <a:pt x="2112" y="287"/>
                  </a:cubicBezTo>
                  <a:cubicBezTo>
                    <a:pt x="2120" y="278"/>
                    <a:pt x="2127" y="279"/>
                    <a:pt x="2139" y="275"/>
                  </a:cubicBezTo>
                  <a:cubicBezTo>
                    <a:pt x="2123" y="254"/>
                    <a:pt x="2071" y="242"/>
                    <a:pt x="2046" y="227"/>
                  </a:cubicBezTo>
                  <a:cubicBezTo>
                    <a:pt x="2011" y="207"/>
                    <a:pt x="1965" y="185"/>
                    <a:pt x="1914" y="185"/>
                  </a:cubicBezTo>
                  <a:cubicBezTo>
                    <a:pt x="1900" y="185"/>
                    <a:pt x="1890" y="188"/>
                    <a:pt x="1892" y="194"/>
                  </a:cubicBezTo>
                  <a:cubicBezTo>
                    <a:pt x="1906" y="237"/>
                    <a:pt x="1872" y="194"/>
                    <a:pt x="1863" y="194"/>
                  </a:cubicBezTo>
                  <a:cubicBezTo>
                    <a:pt x="1762" y="192"/>
                    <a:pt x="1762" y="192"/>
                    <a:pt x="1762" y="192"/>
                  </a:cubicBezTo>
                  <a:cubicBezTo>
                    <a:pt x="1756" y="169"/>
                    <a:pt x="1741" y="161"/>
                    <a:pt x="1711" y="161"/>
                  </a:cubicBezTo>
                  <a:cubicBezTo>
                    <a:pt x="1695" y="161"/>
                    <a:pt x="1670" y="167"/>
                    <a:pt x="1660" y="159"/>
                  </a:cubicBezTo>
                  <a:cubicBezTo>
                    <a:pt x="1652" y="151"/>
                    <a:pt x="1651" y="141"/>
                    <a:pt x="1638" y="137"/>
                  </a:cubicBezTo>
                  <a:cubicBezTo>
                    <a:pt x="1611" y="128"/>
                    <a:pt x="1582" y="121"/>
                    <a:pt x="1548" y="121"/>
                  </a:cubicBezTo>
                  <a:cubicBezTo>
                    <a:pt x="1513" y="121"/>
                    <a:pt x="1509" y="140"/>
                    <a:pt x="1506" y="157"/>
                  </a:cubicBezTo>
                  <a:cubicBezTo>
                    <a:pt x="1473" y="157"/>
                    <a:pt x="1457" y="157"/>
                    <a:pt x="1435" y="157"/>
                  </a:cubicBezTo>
                  <a:cubicBezTo>
                    <a:pt x="1423" y="157"/>
                    <a:pt x="1421" y="147"/>
                    <a:pt x="1407" y="146"/>
                  </a:cubicBezTo>
                  <a:cubicBezTo>
                    <a:pt x="1405" y="152"/>
                    <a:pt x="1403" y="166"/>
                    <a:pt x="1396" y="166"/>
                  </a:cubicBezTo>
                  <a:cubicBezTo>
                    <a:pt x="1377" y="166"/>
                    <a:pt x="1369" y="143"/>
                    <a:pt x="1369" y="130"/>
                  </a:cubicBezTo>
                  <a:cubicBezTo>
                    <a:pt x="1369" y="127"/>
                    <a:pt x="1405" y="105"/>
                    <a:pt x="1314" y="97"/>
                  </a:cubicBezTo>
                  <a:cubicBezTo>
                    <a:pt x="1303" y="96"/>
                    <a:pt x="1296" y="101"/>
                    <a:pt x="1296" y="115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33" y="111"/>
                    <a:pt x="1157" y="102"/>
                    <a:pt x="1147" y="86"/>
                  </a:cubicBezTo>
                  <a:cubicBezTo>
                    <a:pt x="1089" y="133"/>
                    <a:pt x="1102" y="104"/>
                    <a:pt x="1102" y="104"/>
                  </a:cubicBezTo>
                  <a:cubicBezTo>
                    <a:pt x="1116" y="87"/>
                    <a:pt x="1249" y="51"/>
                    <a:pt x="1140" y="24"/>
                  </a:cubicBezTo>
                  <a:cubicBezTo>
                    <a:pt x="1094" y="24"/>
                    <a:pt x="1094" y="24"/>
                    <a:pt x="1094" y="24"/>
                  </a:cubicBezTo>
                  <a:cubicBezTo>
                    <a:pt x="1089" y="12"/>
                    <a:pt x="1079" y="0"/>
                    <a:pt x="1060" y="0"/>
                  </a:cubicBezTo>
                  <a:cubicBezTo>
                    <a:pt x="1038" y="0"/>
                    <a:pt x="1028" y="17"/>
                    <a:pt x="1016" y="27"/>
                  </a:cubicBezTo>
                  <a:cubicBezTo>
                    <a:pt x="1008" y="33"/>
                    <a:pt x="951" y="56"/>
                    <a:pt x="956" y="35"/>
                  </a:cubicBezTo>
                  <a:cubicBezTo>
                    <a:pt x="941" y="40"/>
                    <a:pt x="879" y="44"/>
                    <a:pt x="847" y="73"/>
                  </a:cubicBezTo>
                  <a:cubicBezTo>
                    <a:pt x="840" y="79"/>
                    <a:pt x="838" y="97"/>
                    <a:pt x="828" y="97"/>
                  </a:cubicBezTo>
                  <a:cubicBezTo>
                    <a:pt x="813" y="97"/>
                    <a:pt x="758" y="92"/>
                    <a:pt x="758" y="117"/>
                  </a:cubicBezTo>
                  <a:cubicBezTo>
                    <a:pt x="758" y="122"/>
                    <a:pt x="763" y="128"/>
                    <a:pt x="765" y="135"/>
                  </a:cubicBezTo>
                  <a:cubicBezTo>
                    <a:pt x="755" y="141"/>
                    <a:pt x="752" y="135"/>
                    <a:pt x="721" y="135"/>
                  </a:cubicBezTo>
                  <a:cubicBezTo>
                    <a:pt x="695" y="170"/>
                    <a:pt x="697" y="129"/>
                    <a:pt x="691" y="121"/>
                  </a:cubicBezTo>
                  <a:cubicBezTo>
                    <a:pt x="689" y="136"/>
                    <a:pt x="679" y="142"/>
                    <a:pt x="668" y="148"/>
                  </a:cubicBezTo>
                  <a:cubicBezTo>
                    <a:pt x="671" y="160"/>
                    <a:pt x="690" y="173"/>
                    <a:pt x="677" y="188"/>
                  </a:cubicBezTo>
                  <a:cubicBezTo>
                    <a:pt x="667" y="198"/>
                    <a:pt x="695" y="230"/>
                    <a:pt x="680" y="230"/>
                  </a:cubicBezTo>
                  <a:cubicBezTo>
                    <a:pt x="662" y="230"/>
                    <a:pt x="657" y="164"/>
                    <a:pt x="657" y="150"/>
                  </a:cubicBezTo>
                  <a:cubicBezTo>
                    <a:pt x="657" y="135"/>
                    <a:pt x="681" y="129"/>
                    <a:pt x="644" y="121"/>
                  </a:cubicBezTo>
                  <a:cubicBezTo>
                    <a:pt x="625" y="118"/>
                    <a:pt x="589" y="149"/>
                    <a:pt x="589" y="166"/>
                  </a:cubicBezTo>
                  <a:cubicBezTo>
                    <a:pt x="589" y="186"/>
                    <a:pt x="598" y="199"/>
                    <a:pt x="608" y="210"/>
                  </a:cubicBezTo>
                  <a:cubicBezTo>
                    <a:pt x="633" y="248"/>
                    <a:pt x="574" y="205"/>
                    <a:pt x="552" y="200"/>
                  </a:cubicBezTo>
                  <a:cubicBezTo>
                    <a:pt x="492" y="184"/>
                    <a:pt x="512" y="204"/>
                    <a:pt x="511" y="207"/>
                  </a:cubicBezTo>
                  <a:cubicBezTo>
                    <a:pt x="509" y="241"/>
                    <a:pt x="495" y="214"/>
                    <a:pt x="487" y="214"/>
                  </a:cubicBezTo>
                  <a:cubicBezTo>
                    <a:pt x="473" y="214"/>
                    <a:pt x="445" y="233"/>
                    <a:pt x="425" y="223"/>
                  </a:cubicBezTo>
                  <a:cubicBezTo>
                    <a:pt x="415" y="197"/>
                    <a:pt x="349" y="256"/>
                    <a:pt x="333" y="256"/>
                  </a:cubicBezTo>
                  <a:cubicBezTo>
                    <a:pt x="327" y="256"/>
                    <a:pt x="320" y="252"/>
                    <a:pt x="322" y="247"/>
                  </a:cubicBezTo>
                  <a:cubicBezTo>
                    <a:pt x="329" y="229"/>
                    <a:pt x="319" y="191"/>
                    <a:pt x="300" y="249"/>
                  </a:cubicBezTo>
                  <a:cubicBezTo>
                    <a:pt x="298" y="253"/>
                    <a:pt x="306" y="255"/>
                    <a:pt x="306" y="263"/>
                  </a:cubicBezTo>
                  <a:cubicBezTo>
                    <a:pt x="306" y="278"/>
                    <a:pt x="283" y="267"/>
                    <a:pt x="271" y="271"/>
                  </a:cubicBezTo>
                  <a:cubicBezTo>
                    <a:pt x="259" y="275"/>
                    <a:pt x="265" y="318"/>
                    <a:pt x="214" y="296"/>
                  </a:cubicBezTo>
                  <a:cubicBezTo>
                    <a:pt x="214" y="313"/>
                    <a:pt x="214" y="313"/>
                    <a:pt x="214" y="313"/>
                  </a:cubicBezTo>
                  <a:cubicBezTo>
                    <a:pt x="189" y="311"/>
                    <a:pt x="192" y="284"/>
                    <a:pt x="183" y="271"/>
                  </a:cubicBezTo>
                  <a:cubicBezTo>
                    <a:pt x="202" y="271"/>
                    <a:pt x="212" y="271"/>
                    <a:pt x="230" y="276"/>
                  </a:cubicBezTo>
                  <a:cubicBezTo>
                    <a:pt x="255" y="282"/>
                    <a:pt x="304" y="251"/>
                    <a:pt x="229" y="227"/>
                  </a:cubicBezTo>
                  <a:cubicBezTo>
                    <a:pt x="208" y="220"/>
                    <a:pt x="160" y="196"/>
                    <a:pt x="145" y="196"/>
                  </a:cubicBezTo>
                  <a:cubicBezTo>
                    <a:pt x="144" y="196"/>
                    <a:pt x="144" y="195"/>
                    <a:pt x="133" y="196"/>
                  </a:cubicBezTo>
                  <a:cubicBezTo>
                    <a:pt x="127" y="200"/>
                    <a:pt x="111" y="208"/>
                    <a:pt x="111" y="219"/>
                  </a:cubicBezTo>
                  <a:cubicBezTo>
                    <a:pt x="111" y="227"/>
                    <a:pt x="127" y="226"/>
                    <a:pt x="127" y="236"/>
                  </a:cubicBezTo>
                  <a:cubicBezTo>
                    <a:pt x="127" y="244"/>
                    <a:pt x="119" y="247"/>
                    <a:pt x="119" y="255"/>
                  </a:cubicBezTo>
                  <a:cubicBezTo>
                    <a:pt x="119" y="263"/>
                    <a:pt x="128" y="268"/>
                    <a:pt x="128" y="277"/>
                  </a:cubicBezTo>
                  <a:cubicBezTo>
                    <a:pt x="128" y="282"/>
                    <a:pt x="123" y="285"/>
                    <a:pt x="123" y="290"/>
                  </a:cubicBezTo>
                  <a:cubicBezTo>
                    <a:pt x="123" y="300"/>
                    <a:pt x="136" y="302"/>
                    <a:pt x="136" y="312"/>
                  </a:cubicBezTo>
                  <a:cubicBezTo>
                    <a:pt x="136" y="315"/>
                    <a:pt x="132" y="317"/>
                    <a:pt x="131" y="318"/>
                  </a:cubicBezTo>
                  <a:cubicBezTo>
                    <a:pt x="135" y="325"/>
                    <a:pt x="145" y="327"/>
                    <a:pt x="145" y="336"/>
                  </a:cubicBezTo>
                  <a:cubicBezTo>
                    <a:pt x="145" y="351"/>
                    <a:pt x="115" y="367"/>
                    <a:pt x="106" y="379"/>
                  </a:cubicBezTo>
                  <a:cubicBezTo>
                    <a:pt x="109" y="384"/>
                    <a:pt x="114" y="387"/>
                    <a:pt x="117" y="395"/>
                  </a:cubicBezTo>
                  <a:cubicBezTo>
                    <a:pt x="111" y="398"/>
                    <a:pt x="98" y="405"/>
                    <a:pt x="92" y="405"/>
                  </a:cubicBezTo>
                  <a:cubicBezTo>
                    <a:pt x="85" y="405"/>
                    <a:pt x="80" y="402"/>
                    <a:pt x="70" y="402"/>
                  </a:cubicBezTo>
                  <a:cubicBezTo>
                    <a:pt x="61" y="402"/>
                    <a:pt x="38" y="410"/>
                    <a:pt x="45" y="417"/>
                  </a:cubicBezTo>
                  <a:cubicBezTo>
                    <a:pt x="67" y="438"/>
                    <a:pt x="56" y="446"/>
                    <a:pt x="50" y="446"/>
                  </a:cubicBezTo>
                  <a:cubicBezTo>
                    <a:pt x="42" y="446"/>
                    <a:pt x="40" y="435"/>
                    <a:pt x="33" y="435"/>
                  </a:cubicBezTo>
                  <a:cubicBezTo>
                    <a:pt x="25" y="435"/>
                    <a:pt x="15" y="455"/>
                    <a:pt x="15" y="465"/>
                  </a:cubicBezTo>
                  <a:cubicBezTo>
                    <a:pt x="15" y="483"/>
                    <a:pt x="1" y="480"/>
                    <a:pt x="0" y="496"/>
                  </a:cubicBezTo>
                  <a:cubicBezTo>
                    <a:pt x="6" y="495"/>
                    <a:pt x="11" y="495"/>
                    <a:pt x="16" y="495"/>
                  </a:cubicBezTo>
                  <a:cubicBezTo>
                    <a:pt x="24" y="495"/>
                    <a:pt x="30" y="494"/>
                    <a:pt x="39" y="494"/>
                  </a:cubicBezTo>
                  <a:cubicBezTo>
                    <a:pt x="48" y="494"/>
                    <a:pt x="52" y="510"/>
                    <a:pt x="52" y="520"/>
                  </a:cubicBezTo>
                  <a:cubicBezTo>
                    <a:pt x="52" y="526"/>
                    <a:pt x="46" y="529"/>
                    <a:pt x="46" y="535"/>
                  </a:cubicBezTo>
                  <a:cubicBezTo>
                    <a:pt x="46" y="544"/>
                    <a:pt x="54" y="550"/>
                    <a:pt x="54" y="558"/>
                  </a:cubicBezTo>
                  <a:cubicBezTo>
                    <a:pt x="54" y="563"/>
                    <a:pt x="46" y="565"/>
                    <a:pt x="44" y="568"/>
                  </a:cubicBezTo>
                  <a:cubicBezTo>
                    <a:pt x="39" y="576"/>
                    <a:pt x="37" y="583"/>
                    <a:pt x="37" y="593"/>
                  </a:cubicBezTo>
                  <a:cubicBezTo>
                    <a:pt x="37" y="606"/>
                    <a:pt x="46" y="603"/>
                    <a:pt x="56" y="603"/>
                  </a:cubicBezTo>
                  <a:cubicBezTo>
                    <a:pt x="70" y="603"/>
                    <a:pt x="77" y="597"/>
                    <a:pt x="88" y="597"/>
                  </a:cubicBezTo>
                  <a:cubicBezTo>
                    <a:pt x="99" y="597"/>
                    <a:pt x="97" y="620"/>
                    <a:pt x="108" y="620"/>
                  </a:cubicBezTo>
                  <a:cubicBezTo>
                    <a:pt x="108" y="638"/>
                    <a:pt x="108" y="638"/>
                    <a:pt x="108" y="638"/>
                  </a:cubicBezTo>
                  <a:cubicBezTo>
                    <a:pt x="108" y="640"/>
                    <a:pt x="109" y="641"/>
                    <a:pt x="110" y="641"/>
                  </a:cubicBezTo>
                  <a:cubicBezTo>
                    <a:pt x="112" y="644"/>
                    <a:pt x="112" y="644"/>
                    <a:pt x="112" y="644"/>
                  </a:cubicBezTo>
                  <a:cubicBezTo>
                    <a:pt x="114" y="644"/>
                    <a:pt x="120" y="642"/>
                    <a:pt x="123" y="641"/>
                  </a:cubicBezTo>
                  <a:cubicBezTo>
                    <a:pt x="132" y="639"/>
                    <a:pt x="133" y="627"/>
                    <a:pt x="143" y="627"/>
                  </a:cubicBezTo>
                  <a:cubicBezTo>
                    <a:pt x="151" y="627"/>
                    <a:pt x="171" y="660"/>
                    <a:pt x="177" y="660"/>
                  </a:cubicBezTo>
                  <a:cubicBezTo>
                    <a:pt x="184" y="660"/>
                    <a:pt x="205" y="651"/>
                    <a:pt x="208" y="647"/>
                  </a:cubicBezTo>
                  <a:cubicBezTo>
                    <a:pt x="207" y="647"/>
                    <a:pt x="196" y="645"/>
                    <a:pt x="196" y="645"/>
                  </a:cubicBezTo>
                  <a:cubicBezTo>
                    <a:pt x="194" y="645"/>
                    <a:pt x="189" y="644"/>
                    <a:pt x="189" y="638"/>
                  </a:cubicBezTo>
                  <a:cubicBezTo>
                    <a:pt x="189" y="635"/>
                    <a:pt x="221" y="623"/>
                    <a:pt x="233" y="619"/>
                  </a:cubicBezTo>
                  <a:cubicBezTo>
                    <a:pt x="233" y="619"/>
                    <a:pt x="227" y="625"/>
                    <a:pt x="225" y="626"/>
                  </a:cubicBezTo>
                  <a:cubicBezTo>
                    <a:pt x="226" y="629"/>
                    <a:pt x="237" y="641"/>
                    <a:pt x="211" y="647"/>
                  </a:cubicBezTo>
                  <a:cubicBezTo>
                    <a:pt x="223" y="673"/>
                    <a:pt x="273" y="669"/>
                    <a:pt x="273" y="704"/>
                  </a:cubicBezTo>
                  <a:cubicBezTo>
                    <a:pt x="275" y="703"/>
                    <a:pt x="275" y="703"/>
                    <a:pt x="275" y="703"/>
                  </a:cubicBezTo>
                  <a:cubicBezTo>
                    <a:pt x="278" y="702"/>
                    <a:pt x="280" y="701"/>
                    <a:pt x="284" y="701"/>
                  </a:cubicBezTo>
                  <a:cubicBezTo>
                    <a:pt x="298" y="701"/>
                    <a:pt x="297" y="710"/>
                    <a:pt x="302" y="719"/>
                  </a:cubicBezTo>
                  <a:cubicBezTo>
                    <a:pt x="303" y="721"/>
                    <a:pt x="312" y="726"/>
                    <a:pt x="312" y="726"/>
                  </a:cubicBezTo>
                  <a:cubicBezTo>
                    <a:pt x="320" y="729"/>
                    <a:pt x="322" y="742"/>
                    <a:pt x="335" y="742"/>
                  </a:cubicBezTo>
                  <a:cubicBezTo>
                    <a:pt x="344" y="742"/>
                    <a:pt x="344" y="734"/>
                    <a:pt x="350" y="732"/>
                  </a:cubicBezTo>
                  <a:cubicBezTo>
                    <a:pt x="354" y="731"/>
                    <a:pt x="353" y="731"/>
                    <a:pt x="357" y="731"/>
                  </a:cubicBezTo>
                  <a:cubicBezTo>
                    <a:pt x="358" y="733"/>
                    <a:pt x="358" y="737"/>
                    <a:pt x="360" y="739"/>
                  </a:cubicBezTo>
                  <a:cubicBezTo>
                    <a:pt x="359" y="739"/>
                    <a:pt x="360" y="740"/>
                    <a:pt x="360" y="741"/>
                  </a:cubicBezTo>
                  <a:cubicBezTo>
                    <a:pt x="366" y="742"/>
                    <a:pt x="366" y="742"/>
                    <a:pt x="366" y="742"/>
                  </a:cubicBezTo>
                  <a:cubicBezTo>
                    <a:pt x="371" y="735"/>
                    <a:pt x="371" y="724"/>
                    <a:pt x="378" y="721"/>
                  </a:cubicBezTo>
                  <a:cubicBezTo>
                    <a:pt x="366" y="714"/>
                    <a:pt x="348" y="688"/>
                    <a:pt x="348" y="673"/>
                  </a:cubicBezTo>
                  <a:cubicBezTo>
                    <a:pt x="348" y="668"/>
                    <a:pt x="338" y="662"/>
                    <a:pt x="338" y="655"/>
                  </a:cubicBezTo>
                  <a:cubicBezTo>
                    <a:pt x="338" y="653"/>
                    <a:pt x="347" y="637"/>
                    <a:pt x="349" y="634"/>
                  </a:cubicBezTo>
                  <a:cubicBezTo>
                    <a:pt x="351" y="635"/>
                    <a:pt x="365" y="628"/>
                    <a:pt x="366" y="627"/>
                  </a:cubicBezTo>
                  <a:cubicBezTo>
                    <a:pt x="377" y="623"/>
                    <a:pt x="384" y="620"/>
                    <a:pt x="399" y="620"/>
                  </a:cubicBezTo>
                  <a:cubicBezTo>
                    <a:pt x="423" y="620"/>
                    <a:pt x="427" y="631"/>
                    <a:pt x="436" y="645"/>
                  </a:cubicBezTo>
                  <a:cubicBezTo>
                    <a:pt x="429" y="650"/>
                    <a:pt x="420" y="645"/>
                    <a:pt x="412" y="645"/>
                  </a:cubicBezTo>
                  <a:cubicBezTo>
                    <a:pt x="400" y="645"/>
                    <a:pt x="383" y="656"/>
                    <a:pt x="381" y="656"/>
                  </a:cubicBezTo>
                  <a:cubicBezTo>
                    <a:pt x="382" y="665"/>
                    <a:pt x="389" y="664"/>
                    <a:pt x="391" y="669"/>
                  </a:cubicBezTo>
                  <a:cubicBezTo>
                    <a:pt x="400" y="684"/>
                    <a:pt x="412" y="690"/>
                    <a:pt x="412" y="707"/>
                  </a:cubicBezTo>
                  <a:cubicBezTo>
                    <a:pt x="415" y="705"/>
                    <a:pt x="424" y="701"/>
                    <a:pt x="427" y="700"/>
                  </a:cubicBezTo>
                  <a:cubicBezTo>
                    <a:pt x="427" y="707"/>
                    <a:pt x="434" y="710"/>
                    <a:pt x="434" y="717"/>
                  </a:cubicBezTo>
                  <a:cubicBezTo>
                    <a:pt x="421" y="717"/>
                    <a:pt x="421" y="717"/>
                    <a:pt x="421" y="717"/>
                  </a:cubicBezTo>
                  <a:cubicBezTo>
                    <a:pt x="417" y="717"/>
                    <a:pt x="413" y="721"/>
                    <a:pt x="412" y="728"/>
                  </a:cubicBezTo>
                  <a:cubicBezTo>
                    <a:pt x="421" y="729"/>
                    <a:pt x="428" y="738"/>
                    <a:pt x="428" y="746"/>
                  </a:cubicBezTo>
                  <a:cubicBezTo>
                    <a:pt x="428" y="751"/>
                    <a:pt x="424" y="753"/>
                    <a:pt x="424" y="757"/>
                  </a:cubicBezTo>
                  <a:cubicBezTo>
                    <a:pt x="424" y="761"/>
                    <a:pt x="428" y="765"/>
                    <a:pt x="429" y="766"/>
                  </a:cubicBezTo>
                  <a:cubicBezTo>
                    <a:pt x="429" y="762"/>
                    <a:pt x="434" y="762"/>
                    <a:pt x="438" y="761"/>
                  </a:cubicBezTo>
                  <a:cubicBezTo>
                    <a:pt x="443" y="759"/>
                    <a:pt x="442" y="757"/>
                    <a:pt x="447" y="755"/>
                  </a:cubicBezTo>
                  <a:cubicBezTo>
                    <a:pt x="455" y="752"/>
                    <a:pt x="460" y="754"/>
                    <a:pt x="466" y="749"/>
                  </a:cubicBezTo>
                  <a:cubicBezTo>
                    <a:pt x="476" y="755"/>
                    <a:pt x="482" y="755"/>
                    <a:pt x="491" y="758"/>
                  </a:cubicBezTo>
                  <a:cubicBezTo>
                    <a:pt x="502" y="762"/>
                    <a:pt x="505" y="772"/>
                    <a:pt x="518" y="772"/>
                  </a:cubicBezTo>
                  <a:cubicBezTo>
                    <a:pt x="518" y="774"/>
                    <a:pt x="521" y="775"/>
                    <a:pt x="522" y="777"/>
                  </a:cubicBezTo>
                  <a:cubicBezTo>
                    <a:pt x="523" y="781"/>
                    <a:pt x="522" y="787"/>
                    <a:pt x="524" y="793"/>
                  </a:cubicBezTo>
                  <a:cubicBezTo>
                    <a:pt x="529" y="787"/>
                    <a:pt x="533" y="795"/>
                    <a:pt x="537" y="795"/>
                  </a:cubicBezTo>
                  <a:cubicBezTo>
                    <a:pt x="542" y="795"/>
                    <a:pt x="544" y="791"/>
                    <a:pt x="547" y="788"/>
                  </a:cubicBezTo>
                  <a:cubicBezTo>
                    <a:pt x="551" y="784"/>
                    <a:pt x="556" y="784"/>
                    <a:pt x="559" y="781"/>
                  </a:cubicBezTo>
                  <a:cubicBezTo>
                    <a:pt x="567" y="773"/>
                    <a:pt x="568" y="762"/>
                    <a:pt x="579" y="762"/>
                  </a:cubicBezTo>
                  <a:cubicBezTo>
                    <a:pt x="583" y="762"/>
                    <a:pt x="582" y="764"/>
                    <a:pt x="586" y="764"/>
                  </a:cubicBezTo>
                  <a:cubicBezTo>
                    <a:pt x="587" y="769"/>
                    <a:pt x="597" y="765"/>
                    <a:pt x="600" y="765"/>
                  </a:cubicBezTo>
                  <a:cubicBezTo>
                    <a:pt x="604" y="765"/>
                    <a:pt x="605" y="770"/>
                    <a:pt x="608" y="770"/>
                  </a:cubicBezTo>
                  <a:cubicBezTo>
                    <a:pt x="617" y="770"/>
                    <a:pt x="624" y="765"/>
                    <a:pt x="627" y="759"/>
                  </a:cubicBezTo>
                  <a:cubicBezTo>
                    <a:pt x="628" y="760"/>
                    <a:pt x="629" y="759"/>
                    <a:pt x="630" y="759"/>
                  </a:cubicBezTo>
                  <a:cubicBezTo>
                    <a:pt x="634" y="759"/>
                    <a:pt x="636" y="749"/>
                    <a:pt x="645" y="749"/>
                  </a:cubicBezTo>
                  <a:cubicBezTo>
                    <a:pt x="654" y="749"/>
                    <a:pt x="644" y="772"/>
                    <a:pt x="654" y="772"/>
                  </a:cubicBezTo>
                  <a:cubicBezTo>
                    <a:pt x="664" y="772"/>
                    <a:pt x="668" y="764"/>
                    <a:pt x="677" y="764"/>
                  </a:cubicBezTo>
                  <a:cubicBezTo>
                    <a:pt x="682" y="764"/>
                    <a:pt x="686" y="764"/>
                    <a:pt x="692" y="765"/>
                  </a:cubicBezTo>
                  <a:cubicBezTo>
                    <a:pt x="692" y="763"/>
                    <a:pt x="692" y="763"/>
                    <a:pt x="692" y="763"/>
                  </a:cubicBezTo>
                  <a:cubicBezTo>
                    <a:pt x="690" y="753"/>
                    <a:pt x="688" y="750"/>
                    <a:pt x="677" y="748"/>
                  </a:cubicBezTo>
                  <a:cubicBezTo>
                    <a:pt x="678" y="739"/>
                    <a:pt x="687" y="719"/>
                    <a:pt x="694" y="719"/>
                  </a:cubicBezTo>
                  <a:cubicBezTo>
                    <a:pt x="735" y="719"/>
                    <a:pt x="763" y="698"/>
                    <a:pt x="763" y="649"/>
                  </a:cubicBezTo>
                  <a:cubicBezTo>
                    <a:pt x="785" y="645"/>
                    <a:pt x="787" y="618"/>
                    <a:pt x="800" y="620"/>
                  </a:cubicBezTo>
                  <a:cubicBezTo>
                    <a:pt x="836" y="624"/>
                    <a:pt x="822" y="600"/>
                    <a:pt x="829" y="593"/>
                  </a:cubicBezTo>
                  <a:cubicBezTo>
                    <a:pt x="847" y="578"/>
                    <a:pt x="873" y="578"/>
                    <a:pt x="895" y="565"/>
                  </a:cubicBezTo>
                  <a:cubicBezTo>
                    <a:pt x="898" y="563"/>
                    <a:pt x="906" y="554"/>
                    <a:pt x="913" y="554"/>
                  </a:cubicBezTo>
                  <a:cubicBezTo>
                    <a:pt x="924" y="554"/>
                    <a:pt x="943" y="567"/>
                    <a:pt x="961" y="567"/>
                  </a:cubicBezTo>
                  <a:cubicBezTo>
                    <a:pt x="986" y="567"/>
                    <a:pt x="981" y="534"/>
                    <a:pt x="994" y="534"/>
                  </a:cubicBezTo>
                  <a:cubicBezTo>
                    <a:pt x="1002" y="534"/>
                    <a:pt x="1029" y="538"/>
                    <a:pt x="1032" y="545"/>
                  </a:cubicBezTo>
                  <a:cubicBezTo>
                    <a:pt x="1042" y="573"/>
                    <a:pt x="1060" y="558"/>
                    <a:pt x="1072" y="558"/>
                  </a:cubicBezTo>
                  <a:cubicBezTo>
                    <a:pt x="1099" y="558"/>
                    <a:pt x="1107" y="580"/>
                    <a:pt x="1135" y="580"/>
                  </a:cubicBezTo>
                  <a:cubicBezTo>
                    <a:pt x="1160" y="580"/>
                    <a:pt x="1192" y="557"/>
                    <a:pt x="1224" y="569"/>
                  </a:cubicBezTo>
                  <a:cubicBezTo>
                    <a:pt x="1266" y="586"/>
                    <a:pt x="1245" y="512"/>
                    <a:pt x="1301" y="512"/>
                  </a:cubicBezTo>
                  <a:cubicBezTo>
                    <a:pt x="1340" y="512"/>
                    <a:pt x="1339" y="543"/>
                    <a:pt x="1354" y="567"/>
                  </a:cubicBezTo>
                  <a:cubicBezTo>
                    <a:pt x="1360" y="576"/>
                    <a:pt x="1379" y="577"/>
                    <a:pt x="1387" y="585"/>
                  </a:cubicBezTo>
                  <a:cubicBezTo>
                    <a:pt x="1393" y="590"/>
                    <a:pt x="1398" y="607"/>
                    <a:pt x="1411" y="607"/>
                  </a:cubicBezTo>
                  <a:cubicBezTo>
                    <a:pt x="1426" y="607"/>
                    <a:pt x="1428" y="593"/>
                    <a:pt x="1446" y="593"/>
                  </a:cubicBezTo>
                  <a:cubicBezTo>
                    <a:pt x="1446" y="604"/>
                    <a:pt x="1446" y="604"/>
                    <a:pt x="1446" y="604"/>
                  </a:cubicBezTo>
                  <a:cubicBezTo>
                    <a:pt x="1437" y="614"/>
                    <a:pt x="1433" y="638"/>
                    <a:pt x="1422" y="644"/>
                  </a:cubicBezTo>
                  <a:cubicBezTo>
                    <a:pt x="1412" y="650"/>
                    <a:pt x="1394" y="651"/>
                    <a:pt x="1400" y="655"/>
                  </a:cubicBezTo>
                  <a:cubicBezTo>
                    <a:pt x="1415" y="665"/>
                    <a:pt x="1398" y="684"/>
                    <a:pt x="1398" y="68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20" name="îṥļíďè"/>
            <p:cNvSpPr/>
            <p:nvPr/>
          </p:nvSpPr>
          <p:spPr bwMode="auto">
            <a:xfrm>
              <a:off x="13979" y="4900"/>
              <a:ext cx="2465" cy="1731"/>
            </a:xfrm>
            <a:custGeom>
              <a:avLst/>
              <a:gdLst/>
              <a:ahLst/>
              <a:cxnLst>
                <a:cxn ang="0">
                  <a:pos x="585" y="307"/>
                </a:cxn>
                <a:cxn ang="0">
                  <a:pos x="573" y="287"/>
                </a:cxn>
                <a:cxn ang="0">
                  <a:pos x="614" y="256"/>
                </a:cxn>
                <a:cxn ang="0">
                  <a:pos x="588" y="246"/>
                </a:cxn>
                <a:cxn ang="0">
                  <a:pos x="570" y="255"/>
                </a:cxn>
                <a:cxn ang="0">
                  <a:pos x="552" y="236"/>
                </a:cxn>
                <a:cxn ang="0">
                  <a:pos x="590" y="209"/>
                </a:cxn>
                <a:cxn ang="0">
                  <a:pos x="606" y="212"/>
                </a:cxn>
                <a:cxn ang="0">
                  <a:pos x="634" y="216"/>
                </a:cxn>
                <a:cxn ang="0">
                  <a:pos x="648" y="231"/>
                </a:cxn>
                <a:cxn ang="0">
                  <a:pos x="648" y="248"/>
                </a:cxn>
                <a:cxn ang="0">
                  <a:pos x="666" y="254"/>
                </a:cxn>
                <a:cxn ang="0">
                  <a:pos x="659" y="264"/>
                </a:cxn>
                <a:cxn ang="0">
                  <a:pos x="665" y="275"/>
                </a:cxn>
                <a:cxn ang="0">
                  <a:pos x="664" y="290"/>
                </a:cxn>
                <a:cxn ang="0">
                  <a:pos x="668" y="295"/>
                </a:cxn>
                <a:cxn ang="0">
                  <a:pos x="690" y="286"/>
                </a:cxn>
                <a:cxn ang="0">
                  <a:pos x="683" y="232"/>
                </a:cxn>
                <a:cxn ang="0">
                  <a:pos x="688" y="210"/>
                </a:cxn>
                <a:cxn ang="0">
                  <a:pos x="721" y="172"/>
                </a:cxn>
                <a:cxn ang="0">
                  <a:pos x="745" y="132"/>
                </a:cxn>
                <a:cxn ang="0">
                  <a:pos x="769" y="81"/>
                </a:cxn>
                <a:cxn ang="0">
                  <a:pos x="710" y="73"/>
                </a:cxn>
                <a:cxn ang="0">
                  <a:pos x="624" y="0"/>
                </a:cxn>
                <a:cxn ang="0">
                  <a:pos x="458" y="68"/>
                </a:cxn>
                <a:cxn ang="0">
                  <a:pos x="355" y="33"/>
                </a:cxn>
                <a:cxn ang="0">
                  <a:pos x="284" y="55"/>
                </a:cxn>
                <a:cxn ang="0">
                  <a:pos x="218" y="53"/>
                </a:cxn>
                <a:cxn ang="0">
                  <a:pos x="123" y="108"/>
                </a:cxn>
                <a:cxn ang="0">
                  <a:pos x="17" y="207"/>
                </a:cxn>
                <a:cxn ang="0">
                  <a:pos x="15" y="251"/>
                </a:cxn>
                <a:cxn ang="0">
                  <a:pos x="25" y="261"/>
                </a:cxn>
                <a:cxn ang="0">
                  <a:pos x="50" y="280"/>
                </a:cxn>
                <a:cxn ang="0">
                  <a:pos x="83" y="284"/>
                </a:cxn>
                <a:cxn ang="0">
                  <a:pos x="73" y="317"/>
                </a:cxn>
                <a:cxn ang="0">
                  <a:pos x="63" y="326"/>
                </a:cxn>
                <a:cxn ang="0">
                  <a:pos x="73" y="343"/>
                </a:cxn>
                <a:cxn ang="0">
                  <a:pos x="110" y="357"/>
                </a:cxn>
                <a:cxn ang="0">
                  <a:pos x="132" y="373"/>
                </a:cxn>
                <a:cxn ang="0">
                  <a:pos x="160" y="384"/>
                </a:cxn>
                <a:cxn ang="0">
                  <a:pos x="186" y="382"/>
                </a:cxn>
                <a:cxn ang="0">
                  <a:pos x="210" y="381"/>
                </a:cxn>
                <a:cxn ang="0">
                  <a:pos x="255" y="372"/>
                </a:cxn>
                <a:cxn ang="0">
                  <a:pos x="275" y="366"/>
                </a:cxn>
                <a:cxn ang="0">
                  <a:pos x="282" y="362"/>
                </a:cxn>
                <a:cxn ang="0">
                  <a:pos x="316" y="400"/>
                </a:cxn>
                <a:cxn ang="0">
                  <a:pos x="306" y="439"/>
                </a:cxn>
                <a:cxn ang="0">
                  <a:pos x="324" y="450"/>
                </a:cxn>
                <a:cxn ang="0">
                  <a:pos x="346" y="467"/>
                </a:cxn>
                <a:cxn ang="0">
                  <a:pos x="351" y="472"/>
                </a:cxn>
                <a:cxn ang="0">
                  <a:pos x="353" y="457"/>
                </a:cxn>
                <a:cxn ang="0">
                  <a:pos x="379" y="454"/>
                </a:cxn>
                <a:cxn ang="0">
                  <a:pos x="416" y="453"/>
                </a:cxn>
                <a:cxn ang="0">
                  <a:pos x="431" y="470"/>
                </a:cxn>
                <a:cxn ang="0">
                  <a:pos x="454" y="486"/>
                </a:cxn>
                <a:cxn ang="0">
                  <a:pos x="476" y="470"/>
                </a:cxn>
                <a:cxn ang="0">
                  <a:pos x="503" y="455"/>
                </a:cxn>
                <a:cxn ang="0">
                  <a:pos x="552" y="439"/>
                </a:cxn>
                <a:cxn ang="0">
                  <a:pos x="576" y="406"/>
                </a:cxn>
                <a:cxn ang="0">
                  <a:pos x="604" y="355"/>
                </a:cxn>
                <a:cxn ang="0">
                  <a:pos x="586" y="307"/>
                </a:cxn>
              </a:cxnLst>
              <a:rect l="0" t="0" r="r" b="b"/>
              <a:pathLst>
                <a:path w="769" h="486">
                  <a:moveTo>
                    <a:pt x="586" y="307"/>
                  </a:moveTo>
                  <a:cubicBezTo>
                    <a:pt x="585" y="307"/>
                    <a:pt x="585" y="307"/>
                    <a:pt x="585" y="307"/>
                  </a:cubicBezTo>
                  <a:cubicBezTo>
                    <a:pt x="585" y="307"/>
                    <a:pt x="585" y="300"/>
                    <a:pt x="585" y="298"/>
                  </a:cubicBezTo>
                  <a:cubicBezTo>
                    <a:pt x="582" y="298"/>
                    <a:pt x="573" y="294"/>
                    <a:pt x="573" y="287"/>
                  </a:cubicBezTo>
                  <a:cubicBezTo>
                    <a:pt x="573" y="282"/>
                    <a:pt x="581" y="282"/>
                    <a:pt x="582" y="276"/>
                  </a:cubicBezTo>
                  <a:cubicBezTo>
                    <a:pt x="586" y="264"/>
                    <a:pt x="605" y="264"/>
                    <a:pt x="614" y="256"/>
                  </a:cubicBezTo>
                  <a:cubicBezTo>
                    <a:pt x="611" y="251"/>
                    <a:pt x="604" y="256"/>
                    <a:pt x="598" y="252"/>
                  </a:cubicBezTo>
                  <a:cubicBezTo>
                    <a:pt x="595" y="250"/>
                    <a:pt x="593" y="246"/>
                    <a:pt x="588" y="246"/>
                  </a:cubicBezTo>
                  <a:cubicBezTo>
                    <a:pt x="585" y="246"/>
                    <a:pt x="585" y="256"/>
                    <a:pt x="582" y="256"/>
                  </a:cubicBezTo>
                  <a:cubicBezTo>
                    <a:pt x="578" y="256"/>
                    <a:pt x="574" y="257"/>
                    <a:pt x="570" y="255"/>
                  </a:cubicBezTo>
                  <a:cubicBezTo>
                    <a:pt x="565" y="252"/>
                    <a:pt x="567" y="247"/>
                    <a:pt x="562" y="243"/>
                  </a:cubicBezTo>
                  <a:cubicBezTo>
                    <a:pt x="560" y="242"/>
                    <a:pt x="552" y="240"/>
                    <a:pt x="552" y="236"/>
                  </a:cubicBezTo>
                  <a:cubicBezTo>
                    <a:pt x="552" y="227"/>
                    <a:pt x="565" y="230"/>
                    <a:pt x="571" y="225"/>
                  </a:cubicBezTo>
                  <a:cubicBezTo>
                    <a:pt x="577" y="221"/>
                    <a:pt x="587" y="215"/>
                    <a:pt x="590" y="209"/>
                  </a:cubicBezTo>
                  <a:cubicBezTo>
                    <a:pt x="591" y="208"/>
                    <a:pt x="593" y="203"/>
                    <a:pt x="597" y="203"/>
                  </a:cubicBezTo>
                  <a:cubicBezTo>
                    <a:pt x="601" y="203"/>
                    <a:pt x="606" y="209"/>
                    <a:pt x="606" y="212"/>
                  </a:cubicBezTo>
                  <a:cubicBezTo>
                    <a:pt x="606" y="219"/>
                    <a:pt x="597" y="222"/>
                    <a:pt x="597" y="230"/>
                  </a:cubicBezTo>
                  <a:cubicBezTo>
                    <a:pt x="610" y="230"/>
                    <a:pt x="620" y="216"/>
                    <a:pt x="634" y="216"/>
                  </a:cubicBezTo>
                  <a:cubicBezTo>
                    <a:pt x="639" y="216"/>
                    <a:pt x="641" y="221"/>
                    <a:pt x="648" y="221"/>
                  </a:cubicBezTo>
                  <a:cubicBezTo>
                    <a:pt x="646" y="226"/>
                    <a:pt x="648" y="226"/>
                    <a:pt x="648" y="231"/>
                  </a:cubicBezTo>
                  <a:cubicBezTo>
                    <a:pt x="648" y="235"/>
                    <a:pt x="643" y="235"/>
                    <a:pt x="643" y="240"/>
                  </a:cubicBezTo>
                  <a:cubicBezTo>
                    <a:pt x="643" y="242"/>
                    <a:pt x="645" y="248"/>
                    <a:pt x="648" y="248"/>
                  </a:cubicBezTo>
                  <a:cubicBezTo>
                    <a:pt x="649" y="248"/>
                    <a:pt x="651" y="245"/>
                    <a:pt x="654" y="245"/>
                  </a:cubicBezTo>
                  <a:cubicBezTo>
                    <a:pt x="659" y="245"/>
                    <a:pt x="666" y="249"/>
                    <a:pt x="666" y="254"/>
                  </a:cubicBezTo>
                  <a:cubicBezTo>
                    <a:pt x="666" y="257"/>
                    <a:pt x="662" y="260"/>
                    <a:pt x="659" y="260"/>
                  </a:cubicBezTo>
                  <a:cubicBezTo>
                    <a:pt x="659" y="264"/>
                    <a:pt x="659" y="264"/>
                    <a:pt x="659" y="264"/>
                  </a:cubicBezTo>
                  <a:cubicBezTo>
                    <a:pt x="660" y="265"/>
                    <a:pt x="660" y="267"/>
                    <a:pt x="663" y="268"/>
                  </a:cubicBezTo>
                  <a:cubicBezTo>
                    <a:pt x="663" y="270"/>
                    <a:pt x="665" y="272"/>
                    <a:pt x="665" y="275"/>
                  </a:cubicBezTo>
                  <a:cubicBezTo>
                    <a:pt x="665" y="276"/>
                    <a:pt x="661" y="282"/>
                    <a:pt x="661" y="285"/>
                  </a:cubicBezTo>
                  <a:cubicBezTo>
                    <a:pt x="661" y="287"/>
                    <a:pt x="661" y="289"/>
                    <a:pt x="664" y="290"/>
                  </a:cubicBezTo>
                  <a:cubicBezTo>
                    <a:pt x="663" y="292"/>
                    <a:pt x="661" y="293"/>
                    <a:pt x="661" y="295"/>
                  </a:cubicBezTo>
                  <a:cubicBezTo>
                    <a:pt x="668" y="295"/>
                    <a:pt x="668" y="295"/>
                    <a:pt x="668" y="295"/>
                  </a:cubicBezTo>
                  <a:cubicBezTo>
                    <a:pt x="670" y="293"/>
                    <a:pt x="671" y="293"/>
                    <a:pt x="676" y="291"/>
                  </a:cubicBezTo>
                  <a:cubicBezTo>
                    <a:pt x="676" y="287"/>
                    <a:pt x="687" y="287"/>
                    <a:pt x="690" y="286"/>
                  </a:cubicBezTo>
                  <a:cubicBezTo>
                    <a:pt x="696" y="284"/>
                    <a:pt x="699" y="279"/>
                    <a:pt x="699" y="269"/>
                  </a:cubicBezTo>
                  <a:cubicBezTo>
                    <a:pt x="699" y="252"/>
                    <a:pt x="692" y="242"/>
                    <a:pt x="683" y="232"/>
                  </a:cubicBezTo>
                  <a:cubicBezTo>
                    <a:pt x="679" y="228"/>
                    <a:pt x="674" y="224"/>
                    <a:pt x="675" y="217"/>
                  </a:cubicBezTo>
                  <a:cubicBezTo>
                    <a:pt x="680" y="217"/>
                    <a:pt x="685" y="214"/>
                    <a:pt x="688" y="210"/>
                  </a:cubicBezTo>
                  <a:cubicBezTo>
                    <a:pt x="691" y="207"/>
                    <a:pt x="699" y="203"/>
                    <a:pt x="701" y="199"/>
                  </a:cubicBezTo>
                  <a:cubicBezTo>
                    <a:pt x="707" y="187"/>
                    <a:pt x="710" y="180"/>
                    <a:pt x="721" y="172"/>
                  </a:cubicBezTo>
                  <a:cubicBezTo>
                    <a:pt x="721" y="172"/>
                    <a:pt x="738" y="153"/>
                    <a:pt x="723" y="143"/>
                  </a:cubicBezTo>
                  <a:cubicBezTo>
                    <a:pt x="717" y="139"/>
                    <a:pt x="735" y="138"/>
                    <a:pt x="745" y="132"/>
                  </a:cubicBezTo>
                  <a:cubicBezTo>
                    <a:pt x="756" y="126"/>
                    <a:pt x="760" y="102"/>
                    <a:pt x="769" y="92"/>
                  </a:cubicBezTo>
                  <a:cubicBezTo>
                    <a:pt x="769" y="81"/>
                    <a:pt x="769" y="81"/>
                    <a:pt x="769" y="81"/>
                  </a:cubicBezTo>
                  <a:cubicBezTo>
                    <a:pt x="751" y="81"/>
                    <a:pt x="749" y="95"/>
                    <a:pt x="734" y="95"/>
                  </a:cubicBezTo>
                  <a:cubicBezTo>
                    <a:pt x="721" y="95"/>
                    <a:pt x="716" y="78"/>
                    <a:pt x="710" y="73"/>
                  </a:cubicBezTo>
                  <a:cubicBezTo>
                    <a:pt x="702" y="65"/>
                    <a:pt x="683" y="64"/>
                    <a:pt x="677" y="55"/>
                  </a:cubicBezTo>
                  <a:cubicBezTo>
                    <a:pt x="662" y="31"/>
                    <a:pt x="663" y="0"/>
                    <a:pt x="624" y="0"/>
                  </a:cubicBezTo>
                  <a:cubicBezTo>
                    <a:pt x="568" y="0"/>
                    <a:pt x="589" y="74"/>
                    <a:pt x="547" y="57"/>
                  </a:cubicBezTo>
                  <a:cubicBezTo>
                    <a:pt x="515" y="45"/>
                    <a:pt x="483" y="68"/>
                    <a:pt x="458" y="68"/>
                  </a:cubicBezTo>
                  <a:cubicBezTo>
                    <a:pt x="430" y="68"/>
                    <a:pt x="422" y="46"/>
                    <a:pt x="395" y="46"/>
                  </a:cubicBezTo>
                  <a:cubicBezTo>
                    <a:pt x="383" y="46"/>
                    <a:pt x="365" y="61"/>
                    <a:pt x="355" y="33"/>
                  </a:cubicBezTo>
                  <a:cubicBezTo>
                    <a:pt x="352" y="26"/>
                    <a:pt x="325" y="22"/>
                    <a:pt x="317" y="22"/>
                  </a:cubicBezTo>
                  <a:cubicBezTo>
                    <a:pt x="304" y="22"/>
                    <a:pt x="309" y="55"/>
                    <a:pt x="284" y="55"/>
                  </a:cubicBezTo>
                  <a:cubicBezTo>
                    <a:pt x="266" y="55"/>
                    <a:pt x="247" y="42"/>
                    <a:pt x="236" y="42"/>
                  </a:cubicBezTo>
                  <a:cubicBezTo>
                    <a:pt x="229" y="42"/>
                    <a:pt x="221" y="51"/>
                    <a:pt x="218" y="53"/>
                  </a:cubicBezTo>
                  <a:cubicBezTo>
                    <a:pt x="196" y="66"/>
                    <a:pt x="170" y="66"/>
                    <a:pt x="152" y="81"/>
                  </a:cubicBezTo>
                  <a:cubicBezTo>
                    <a:pt x="145" y="88"/>
                    <a:pt x="159" y="112"/>
                    <a:pt x="123" y="108"/>
                  </a:cubicBezTo>
                  <a:cubicBezTo>
                    <a:pt x="110" y="106"/>
                    <a:pt x="108" y="133"/>
                    <a:pt x="86" y="137"/>
                  </a:cubicBezTo>
                  <a:cubicBezTo>
                    <a:pt x="86" y="186"/>
                    <a:pt x="58" y="207"/>
                    <a:pt x="17" y="207"/>
                  </a:cubicBezTo>
                  <a:cubicBezTo>
                    <a:pt x="10" y="207"/>
                    <a:pt x="1" y="227"/>
                    <a:pt x="0" y="236"/>
                  </a:cubicBezTo>
                  <a:cubicBezTo>
                    <a:pt x="11" y="238"/>
                    <a:pt x="13" y="241"/>
                    <a:pt x="15" y="251"/>
                  </a:cubicBezTo>
                  <a:cubicBezTo>
                    <a:pt x="15" y="253"/>
                    <a:pt x="15" y="253"/>
                    <a:pt x="15" y="253"/>
                  </a:cubicBezTo>
                  <a:cubicBezTo>
                    <a:pt x="15" y="261"/>
                    <a:pt x="19" y="259"/>
                    <a:pt x="25" y="261"/>
                  </a:cubicBezTo>
                  <a:cubicBezTo>
                    <a:pt x="30" y="262"/>
                    <a:pt x="28" y="268"/>
                    <a:pt x="31" y="271"/>
                  </a:cubicBezTo>
                  <a:cubicBezTo>
                    <a:pt x="37" y="277"/>
                    <a:pt x="42" y="277"/>
                    <a:pt x="50" y="280"/>
                  </a:cubicBezTo>
                  <a:cubicBezTo>
                    <a:pt x="58" y="279"/>
                    <a:pt x="61" y="272"/>
                    <a:pt x="69" y="272"/>
                  </a:cubicBezTo>
                  <a:cubicBezTo>
                    <a:pt x="73" y="272"/>
                    <a:pt x="83" y="280"/>
                    <a:pt x="83" y="284"/>
                  </a:cubicBezTo>
                  <a:cubicBezTo>
                    <a:pt x="83" y="296"/>
                    <a:pt x="66" y="294"/>
                    <a:pt x="66" y="306"/>
                  </a:cubicBezTo>
                  <a:cubicBezTo>
                    <a:pt x="66" y="311"/>
                    <a:pt x="73" y="312"/>
                    <a:pt x="73" y="317"/>
                  </a:cubicBezTo>
                  <a:cubicBezTo>
                    <a:pt x="73" y="323"/>
                    <a:pt x="68" y="322"/>
                    <a:pt x="63" y="322"/>
                  </a:cubicBezTo>
                  <a:cubicBezTo>
                    <a:pt x="63" y="326"/>
                    <a:pt x="63" y="326"/>
                    <a:pt x="63" y="326"/>
                  </a:cubicBezTo>
                  <a:cubicBezTo>
                    <a:pt x="64" y="331"/>
                    <a:pt x="64" y="335"/>
                    <a:pt x="65" y="340"/>
                  </a:cubicBezTo>
                  <a:cubicBezTo>
                    <a:pt x="66" y="343"/>
                    <a:pt x="71" y="342"/>
                    <a:pt x="73" y="343"/>
                  </a:cubicBezTo>
                  <a:cubicBezTo>
                    <a:pt x="80" y="345"/>
                    <a:pt x="83" y="351"/>
                    <a:pt x="91" y="353"/>
                  </a:cubicBezTo>
                  <a:cubicBezTo>
                    <a:pt x="100" y="355"/>
                    <a:pt x="105" y="352"/>
                    <a:pt x="110" y="357"/>
                  </a:cubicBezTo>
                  <a:cubicBezTo>
                    <a:pt x="116" y="363"/>
                    <a:pt x="120" y="361"/>
                    <a:pt x="127" y="364"/>
                  </a:cubicBezTo>
                  <a:cubicBezTo>
                    <a:pt x="130" y="366"/>
                    <a:pt x="130" y="369"/>
                    <a:pt x="132" y="373"/>
                  </a:cubicBezTo>
                  <a:cubicBezTo>
                    <a:pt x="133" y="376"/>
                    <a:pt x="137" y="372"/>
                    <a:pt x="139" y="373"/>
                  </a:cubicBezTo>
                  <a:cubicBezTo>
                    <a:pt x="146" y="378"/>
                    <a:pt x="150" y="384"/>
                    <a:pt x="160" y="384"/>
                  </a:cubicBezTo>
                  <a:cubicBezTo>
                    <a:pt x="166" y="384"/>
                    <a:pt x="172" y="384"/>
                    <a:pt x="178" y="384"/>
                  </a:cubicBezTo>
                  <a:cubicBezTo>
                    <a:pt x="182" y="384"/>
                    <a:pt x="184" y="382"/>
                    <a:pt x="186" y="382"/>
                  </a:cubicBezTo>
                  <a:cubicBezTo>
                    <a:pt x="189" y="382"/>
                    <a:pt x="190" y="389"/>
                    <a:pt x="191" y="392"/>
                  </a:cubicBezTo>
                  <a:cubicBezTo>
                    <a:pt x="197" y="389"/>
                    <a:pt x="199" y="381"/>
                    <a:pt x="210" y="381"/>
                  </a:cubicBezTo>
                  <a:cubicBezTo>
                    <a:pt x="219" y="381"/>
                    <a:pt x="224" y="386"/>
                    <a:pt x="231" y="386"/>
                  </a:cubicBezTo>
                  <a:cubicBezTo>
                    <a:pt x="238" y="386"/>
                    <a:pt x="252" y="374"/>
                    <a:pt x="255" y="372"/>
                  </a:cubicBezTo>
                  <a:cubicBezTo>
                    <a:pt x="258" y="370"/>
                    <a:pt x="259" y="369"/>
                    <a:pt x="260" y="367"/>
                  </a:cubicBezTo>
                  <a:cubicBezTo>
                    <a:pt x="264" y="363"/>
                    <a:pt x="270" y="368"/>
                    <a:pt x="275" y="366"/>
                  </a:cubicBezTo>
                  <a:cubicBezTo>
                    <a:pt x="279" y="362"/>
                    <a:pt x="279" y="362"/>
                    <a:pt x="279" y="362"/>
                  </a:cubicBezTo>
                  <a:cubicBezTo>
                    <a:pt x="282" y="362"/>
                    <a:pt x="282" y="362"/>
                    <a:pt x="282" y="362"/>
                  </a:cubicBezTo>
                  <a:cubicBezTo>
                    <a:pt x="285" y="377"/>
                    <a:pt x="294" y="376"/>
                    <a:pt x="305" y="381"/>
                  </a:cubicBezTo>
                  <a:cubicBezTo>
                    <a:pt x="309" y="388"/>
                    <a:pt x="316" y="391"/>
                    <a:pt x="316" y="400"/>
                  </a:cubicBezTo>
                  <a:cubicBezTo>
                    <a:pt x="316" y="417"/>
                    <a:pt x="304" y="418"/>
                    <a:pt x="304" y="434"/>
                  </a:cubicBezTo>
                  <a:cubicBezTo>
                    <a:pt x="304" y="436"/>
                    <a:pt x="305" y="439"/>
                    <a:pt x="306" y="439"/>
                  </a:cubicBezTo>
                  <a:cubicBezTo>
                    <a:pt x="309" y="439"/>
                    <a:pt x="312" y="436"/>
                    <a:pt x="315" y="436"/>
                  </a:cubicBezTo>
                  <a:cubicBezTo>
                    <a:pt x="319" y="436"/>
                    <a:pt x="320" y="449"/>
                    <a:pt x="324" y="450"/>
                  </a:cubicBezTo>
                  <a:cubicBezTo>
                    <a:pt x="324" y="459"/>
                    <a:pt x="330" y="468"/>
                    <a:pt x="338" y="468"/>
                  </a:cubicBezTo>
                  <a:cubicBezTo>
                    <a:pt x="342" y="468"/>
                    <a:pt x="343" y="467"/>
                    <a:pt x="346" y="467"/>
                  </a:cubicBezTo>
                  <a:cubicBezTo>
                    <a:pt x="348" y="467"/>
                    <a:pt x="348" y="467"/>
                    <a:pt x="348" y="467"/>
                  </a:cubicBezTo>
                  <a:cubicBezTo>
                    <a:pt x="348" y="471"/>
                    <a:pt x="350" y="472"/>
                    <a:pt x="351" y="472"/>
                  </a:cubicBezTo>
                  <a:cubicBezTo>
                    <a:pt x="352" y="472"/>
                    <a:pt x="353" y="470"/>
                    <a:pt x="353" y="468"/>
                  </a:cubicBezTo>
                  <a:cubicBezTo>
                    <a:pt x="353" y="464"/>
                    <a:pt x="353" y="461"/>
                    <a:pt x="353" y="457"/>
                  </a:cubicBezTo>
                  <a:cubicBezTo>
                    <a:pt x="353" y="457"/>
                    <a:pt x="363" y="454"/>
                    <a:pt x="365" y="454"/>
                  </a:cubicBezTo>
                  <a:cubicBezTo>
                    <a:pt x="379" y="454"/>
                    <a:pt x="379" y="454"/>
                    <a:pt x="379" y="454"/>
                  </a:cubicBezTo>
                  <a:cubicBezTo>
                    <a:pt x="385" y="457"/>
                    <a:pt x="390" y="448"/>
                    <a:pt x="397" y="448"/>
                  </a:cubicBezTo>
                  <a:cubicBezTo>
                    <a:pt x="404" y="448"/>
                    <a:pt x="408" y="453"/>
                    <a:pt x="416" y="453"/>
                  </a:cubicBezTo>
                  <a:cubicBezTo>
                    <a:pt x="416" y="464"/>
                    <a:pt x="424" y="468"/>
                    <a:pt x="431" y="470"/>
                  </a:cubicBezTo>
                  <a:cubicBezTo>
                    <a:pt x="431" y="470"/>
                    <a:pt x="431" y="470"/>
                    <a:pt x="431" y="470"/>
                  </a:cubicBezTo>
                  <a:cubicBezTo>
                    <a:pt x="439" y="474"/>
                    <a:pt x="444" y="471"/>
                    <a:pt x="452" y="475"/>
                  </a:cubicBezTo>
                  <a:cubicBezTo>
                    <a:pt x="452" y="477"/>
                    <a:pt x="451" y="486"/>
                    <a:pt x="454" y="486"/>
                  </a:cubicBezTo>
                  <a:cubicBezTo>
                    <a:pt x="459" y="486"/>
                    <a:pt x="457" y="480"/>
                    <a:pt x="460" y="477"/>
                  </a:cubicBezTo>
                  <a:cubicBezTo>
                    <a:pt x="463" y="474"/>
                    <a:pt x="472" y="472"/>
                    <a:pt x="476" y="470"/>
                  </a:cubicBezTo>
                  <a:cubicBezTo>
                    <a:pt x="484" y="466"/>
                    <a:pt x="492" y="468"/>
                    <a:pt x="498" y="463"/>
                  </a:cubicBezTo>
                  <a:cubicBezTo>
                    <a:pt x="498" y="463"/>
                    <a:pt x="502" y="455"/>
                    <a:pt x="503" y="455"/>
                  </a:cubicBezTo>
                  <a:cubicBezTo>
                    <a:pt x="507" y="455"/>
                    <a:pt x="510" y="458"/>
                    <a:pt x="514" y="458"/>
                  </a:cubicBezTo>
                  <a:cubicBezTo>
                    <a:pt x="534" y="458"/>
                    <a:pt x="539" y="446"/>
                    <a:pt x="552" y="439"/>
                  </a:cubicBezTo>
                  <a:cubicBezTo>
                    <a:pt x="555" y="437"/>
                    <a:pt x="557" y="435"/>
                    <a:pt x="558" y="431"/>
                  </a:cubicBezTo>
                  <a:cubicBezTo>
                    <a:pt x="569" y="431"/>
                    <a:pt x="572" y="414"/>
                    <a:pt x="576" y="406"/>
                  </a:cubicBezTo>
                  <a:cubicBezTo>
                    <a:pt x="578" y="401"/>
                    <a:pt x="590" y="383"/>
                    <a:pt x="597" y="382"/>
                  </a:cubicBezTo>
                  <a:cubicBezTo>
                    <a:pt x="597" y="372"/>
                    <a:pt x="604" y="368"/>
                    <a:pt x="604" y="355"/>
                  </a:cubicBezTo>
                  <a:cubicBezTo>
                    <a:pt x="604" y="336"/>
                    <a:pt x="599" y="329"/>
                    <a:pt x="591" y="317"/>
                  </a:cubicBezTo>
                  <a:cubicBezTo>
                    <a:pt x="590" y="315"/>
                    <a:pt x="590" y="309"/>
                    <a:pt x="586" y="30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21" name="íŝļïďe"/>
            <p:cNvSpPr/>
            <p:nvPr/>
          </p:nvSpPr>
          <p:spPr bwMode="auto">
            <a:xfrm>
              <a:off x="18203" y="3603"/>
              <a:ext cx="141" cy="68"/>
            </a:xfrm>
            <a:custGeom>
              <a:avLst/>
              <a:gdLst/>
              <a:ahLst/>
              <a:cxnLst>
                <a:cxn ang="0">
                  <a:pos x="4" y="19"/>
                </a:cxn>
                <a:cxn ang="0">
                  <a:pos x="0" y="14"/>
                </a:cxn>
                <a:cxn ang="0">
                  <a:pos x="20" y="0"/>
                </a:cxn>
                <a:cxn ang="0">
                  <a:pos x="44" y="11"/>
                </a:cxn>
                <a:cxn ang="0">
                  <a:pos x="4" y="19"/>
                </a:cxn>
              </a:cxnLst>
              <a:rect l="0" t="0" r="r" b="b"/>
              <a:pathLst>
                <a:path w="44" h="19">
                  <a:moveTo>
                    <a:pt x="4" y="19"/>
                  </a:moveTo>
                  <a:cubicBezTo>
                    <a:pt x="1" y="19"/>
                    <a:pt x="0" y="17"/>
                    <a:pt x="0" y="14"/>
                  </a:cubicBezTo>
                  <a:cubicBezTo>
                    <a:pt x="0" y="8"/>
                    <a:pt x="13" y="0"/>
                    <a:pt x="20" y="0"/>
                  </a:cubicBezTo>
                  <a:cubicBezTo>
                    <a:pt x="27" y="0"/>
                    <a:pt x="44" y="4"/>
                    <a:pt x="44" y="11"/>
                  </a:cubicBezTo>
                  <a:cubicBezTo>
                    <a:pt x="44" y="17"/>
                    <a:pt x="9" y="19"/>
                    <a:pt x="4" y="1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22" name="îṩļíďè"/>
            <p:cNvSpPr/>
            <p:nvPr/>
          </p:nvSpPr>
          <p:spPr bwMode="auto">
            <a:xfrm>
              <a:off x="17774" y="3730"/>
              <a:ext cx="57" cy="38"/>
            </a:xfrm>
            <a:custGeom>
              <a:avLst/>
              <a:gdLst/>
              <a:ahLst/>
              <a:cxnLst>
                <a:cxn ang="0">
                  <a:pos x="13" y="10"/>
                </a:cxn>
                <a:cxn ang="0">
                  <a:pos x="18" y="6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13" y="10"/>
                </a:cxn>
              </a:cxnLst>
              <a:rect l="0" t="0" r="r" b="b"/>
              <a:pathLst>
                <a:path w="18" h="10">
                  <a:moveTo>
                    <a:pt x="13" y="10"/>
                  </a:moveTo>
                  <a:cubicBezTo>
                    <a:pt x="15" y="10"/>
                    <a:pt x="18" y="8"/>
                    <a:pt x="18" y="6"/>
                  </a:cubicBezTo>
                  <a:cubicBezTo>
                    <a:pt x="18" y="3"/>
                    <a:pt x="15" y="2"/>
                    <a:pt x="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6"/>
                    <a:pt x="7" y="10"/>
                    <a:pt x="13" y="1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23" name="ïṥļîďé"/>
            <p:cNvSpPr/>
            <p:nvPr/>
          </p:nvSpPr>
          <p:spPr bwMode="auto">
            <a:xfrm>
              <a:off x="16460" y="3232"/>
              <a:ext cx="27" cy="34"/>
            </a:xfrm>
            <a:custGeom>
              <a:avLst/>
              <a:gdLst/>
              <a:ahLst/>
              <a:cxnLst>
                <a:cxn ang="0">
                  <a:pos x="8" y="5"/>
                </a:cxn>
                <a:cxn ang="0">
                  <a:pos x="3" y="0"/>
                </a:cxn>
                <a:cxn ang="0">
                  <a:pos x="0" y="7"/>
                </a:cxn>
                <a:cxn ang="0">
                  <a:pos x="3" y="10"/>
                </a:cxn>
                <a:cxn ang="0">
                  <a:pos x="8" y="4"/>
                </a:cxn>
                <a:cxn ang="0">
                  <a:pos x="6" y="4"/>
                </a:cxn>
                <a:cxn ang="0">
                  <a:pos x="8" y="5"/>
                </a:cxn>
              </a:cxnLst>
              <a:rect l="0" t="0" r="r" b="b"/>
              <a:pathLst>
                <a:path w="8" h="10">
                  <a:moveTo>
                    <a:pt x="8" y="5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2"/>
                    <a:pt x="0" y="4"/>
                    <a:pt x="0" y="7"/>
                  </a:cubicBezTo>
                  <a:cubicBezTo>
                    <a:pt x="0" y="9"/>
                    <a:pt x="1" y="10"/>
                    <a:pt x="3" y="10"/>
                  </a:cubicBezTo>
                  <a:cubicBezTo>
                    <a:pt x="7" y="10"/>
                    <a:pt x="7" y="6"/>
                    <a:pt x="8" y="4"/>
                  </a:cubicBezTo>
                  <a:cubicBezTo>
                    <a:pt x="6" y="4"/>
                    <a:pt x="6" y="4"/>
                    <a:pt x="6" y="4"/>
                  </a:cubicBezTo>
                  <a:lnTo>
                    <a:pt x="8" y="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24" name="îşľiḑe"/>
            <p:cNvSpPr/>
            <p:nvPr/>
          </p:nvSpPr>
          <p:spPr bwMode="auto">
            <a:xfrm>
              <a:off x="15508" y="3347"/>
              <a:ext cx="65" cy="43"/>
            </a:xfrm>
            <a:custGeom>
              <a:avLst/>
              <a:gdLst/>
              <a:ahLst/>
              <a:cxnLst>
                <a:cxn ang="0">
                  <a:pos x="20" y="9"/>
                </a:cxn>
                <a:cxn ang="0">
                  <a:pos x="10" y="12"/>
                </a:cxn>
                <a:cxn ang="0">
                  <a:pos x="0" y="7"/>
                </a:cxn>
                <a:cxn ang="0">
                  <a:pos x="10" y="0"/>
                </a:cxn>
                <a:cxn ang="0">
                  <a:pos x="20" y="7"/>
                </a:cxn>
                <a:cxn ang="0">
                  <a:pos x="17" y="12"/>
                </a:cxn>
                <a:cxn ang="0">
                  <a:pos x="20" y="9"/>
                </a:cxn>
              </a:cxnLst>
              <a:rect l="0" t="0" r="r" b="b"/>
              <a:pathLst>
                <a:path w="20" h="12">
                  <a:moveTo>
                    <a:pt x="20" y="9"/>
                  </a:moveTo>
                  <a:cubicBezTo>
                    <a:pt x="17" y="11"/>
                    <a:pt x="14" y="12"/>
                    <a:pt x="10" y="12"/>
                  </a:cubicBezTo>
                  <a:cubicBezTo>
                    <a:pt x="5" y="12"/>
                    <a:pt x="0" y="11"/>
                    <a:pt x="0" y="7"/>
                  </a:cubicBezTo>
                  <a:cubicBezTo>
                    <a:pt x="0" y="3"/>
                    <a:pt x="6" y="0"/>
                    <a:pt x="10" y="0"/>
                  </a:cubicBezTo>
                  <a:cubicBezTo>
                    <a:pt x="16" y="0"/>
                    <a:pt x="20" y="2"/>
                    <a:pt x="20" y="7"/>
                  </a:cubicBezTo>
                  <a:cubicBezTo>
                    <a:pt x="20" y="10"/>
                    <a:pt x="18" y="11"/>
                    <a:pt x="17" y="12"/>
                  </a:cubicBezTo>
                  <a:lnTo>
                    <a:pt x="20" y="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25" name="î$ļîďè"/>
            <p:cNvSpPr/>
            <p:nvPr/>
          </p:nvSpPr>
          <p:spPr bwMode="auto">
            <a:xfrm>
              <a:off x="15011" y="2888"/>
              <a:ext cx="241" cy="153"/>
            </a:xfrm>
            <a:custGeom>
              <a:avLst/>
              <a:gdLst/>
              <a:ahLst/>
              <a:cxnLst>
                <a:cxn ang="0">
                  <a:pos x="6" y="43"/>
                </a:cxn>
                <a:cxn ang="0">
                  <a:pos x="0" y="37"/>
                </a:cxn>
                <a:cxn ang="0">
                  <a:pos x="8" y="27"/>
                </a:cxn>
                <a:cxn ang="0">
                  <a:pos x="39" y="0"/>
                </a:cxn>
                <a:cxn ang="0">
                  <a:pos x="45" y="0"/>
                </a:cxn>
                <a:cxn ang="0">
                  <a:pos x="44" y="10"/>
                </a:cxn>
                <a:cxn ang="0">
                  <a:pos x="52" y="6"/>
                </a:cxn>
                <a:cxn ang="0">
                  <a:pos x="76" y="23"/>
                </a:cxn>
                <a:cxn ang="0">
                  <a:pos x="45" y="34"/>
                </a:cxn>
                <a:cxn ang="0">
                  <a:pos x="30" y="37"/>
                </a:cxn>
                <a:cxn ang="0">
                  <a:pos x="6" y="43"/>
                </a:cxn>
              </a:cxnLst>
              <a:rect l="0" t="0" r="r" b="b"/>
              <a:pathLst>
                <a:path w="76" h="43">
                  <a:moveTo>
                    <a:pt x="6" y="43"/>
                  </a:moveTo>
                  <a:cubicBezTo>
                    <a:pt x="1" y="43"/>
                    <a:pt x="0" y="41"/>
                    <a:pt x="0" y="37"/>
                  </a:cubicBezTo>
                  <a:cubicBezTo>
                    <a:pt x="0" y="30"/>
                    <a:pt x="5" y="30"/>
                    <a:pt x="8" y="27"/>
                  </a:cubicBezTo>
                  <a:cubicBezTo>
                    <a:pt x="18" y="17"/>
                    <a:pt x="22" y="0"/>
                    <a:pt x="39" y="0"/>
                  </a:cubicBezTo>
                  <a:cubicBezTo>
                    <a:pt x="43" y="0"/>
                    <a:pt x="43" y="0"/>
                    <a:pt x="45" y="0"/>
                  </a:cubicBezTo>
                  <a:cubicBezTo>
                    <a:pt x="45" y="7"/>
                    <a:pt x="47" y="7"/>
                    <a:pt x="44" y="10"/>
                  </a:cubicBezTo>
                  <a:cubicBezTo>
                    <a:pt x="47" y="9"/>
                    <a:pt x="49" y="6"/>
                    <a:pt x="52" y="6"/>
                  </a:cubicBezTo>
                  <a:cubicBezTo>
                    <a:pt x="58" y="6"/>
                    <a:pt x="76" y="17"/>
                    <a:pt x="76" y="23"/>
                  </a:cubicBezTo>
                  <a:cubicBezTo>
                    <a:pt x="76" y="34"/>
                    <a:pt x="53" y="36"/>
                    <a:pt x="45" y="34"/>
                  </a:cubicBezTo>
                  <a:cubicBezTo>
                    <a:pt x="43" y="34"/>
                    <a:pt x="30" y="37"/>
                    <a:pt x="30" y="37"/>
                  </a:cubicBezTo>
                  <a:lnTo>
                    <a:pt x="6" y="4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26" name="íṩľïḋe"/>
            <p:cNvSpPr/>
            <p:nvPr/>
          </p:nvSpPr>
          <p:spPr bwMode="auto">
            <a:xfrm>
              <a:off x="14667" y="2816"/>
              <a:ext cx="96" cy="5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30" y="7"/>
                </a:cxn>
                <a:cxn ang="0">
                  <a:pos x="9" y="16"/>
                </a:cxn>
                <a:cxn ang="0">
                  <a:pos x="0" y="5"/>
                </a:cxn>
                <a:cxn ang="0">
                  <a:pos x="12" y="0"/>
                </a:cxn>
              </a:cxnLst>
              <a:rect l="0" t="0" r="r" b="b"/>
              <a:pathLst>
                <a:path w="30" h="16">
                  <a:moveTo>
                    <a:pt x="12" y="0"/>
                  </a:moveTo>
                  <a:cubicBezTo>
                    <a:pt x="14" y="0"/>
                    <a:pt x="26" y="6"/>
                    <a:pt x="30" y="7"/>
                  </a:cubicBezTo>
                  <a:cubicBezTo>
                    <a:pt x="29" y="15"/>
                    <a:pt x="14" y="16"/>
                    <a:pt x="9" y="16"/>
                  </a:cubicBezTo>
                  <a:cubicBezTo>
                    <a:pt x="6" y="16"/>
                    <a:pt x="0" y="9"/>
                    <a:pt x="0" y="5"/>
                  </a:cubicBezTo>
                  <a:cubicBezTo>
                    <a:pt x="0" y="0"/>
                    <a:pt x="9" y="0"/>
                    <a:pt x="12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27" name="iSlïde"/>
            <p:cNvSpPr/>
            <p:nvPr/>
          </p:nvSpPr>
          <p:spPr bwMode="auto">
            <a:xfrm>
              <a:off x="14698" y="2697"/>
              <a:ext cx="336" cy="264"/>
            </a:xfrm>
            <a:custGeom>
              <a:avLst/>
              <a:gdLst/>
              <a:ahLst/>
              <a:cxnLst>
                <a:cxn ang="0">
                  <a:pos x="99" y="68"/>
                </a:cxn>
                <a:cxn ang="0">
                  <a:pos x="90" y="74"/>
                </a:cxn>
                <a:cxn ang="0">
                  <a:pos x="41" y="66"/>
                </a:cxn>
                <a:cxn ang="0">
                  <a:pos x="17" y="50"/>
                </a:cxn>
                <a:cxn ang="0">
                  <a:pos x="50" y="36"/>
                </a:cxn>
                <a:cxn ang="0">
                  <a:pos x="32" y="36"/>
                </a:cxn>
                <a:cxn ang="0">
                  <a:pos x="0" y="26"/>
                </a:cxn>
                <a:cxn ang="0">
                  <a:pos x="46" y="0"/>
                </a:cxn>
                <a:cxn ang="0">
                  <a:pos x="72" y="17"/>
                </a:cxn>
                <a:cxn ang="0">
                  <a:pos x="67" y="18"/>
                </a:cxn>
                <a:cxn ang="0">
                  <a:pos x="67" y="27"/>
                </a:cxn>
                <a:cxn ang="0">
                  <a:pos x="59" y="35"/>
                </a:cxn>
                <a:cxn ang="0">
                  <a:pos x="68" y="35"/>
                </a:cxn>
                <a:cxn ang="0">
                  <a:pos x="81" y="39"/>
                </a:cxn>
                <a:cxn ang="0">
                  <a:pos x="90" y="39"/>
                </a:cxn>
                <a:cxn ang="0">
                  <a:pos x="105" y="48"/>
                </a:cxn>
                <a:cxn ang="0">
                  <a:pos x="101" y="57"/>
                </a:cxn>
                <a:cxn ang="0">
                  <a:pos x="92" y="62"/>
                </a:cxn>
                <a:cxn ang="0">
                  <a:pos x="99" y="68"/>
                </a:cxn>
              </a:cxnLst>
              <a:rect l="0" t="0" r="r" b="b"/>
              <a:pathLst>
                <a:path w="105" h="74">
                  <a:moveTo>
                    <a:pt x="99" y="68"/>
                  </a:moveTo>
                  <a:cubicBezTo>
                    <a:pt x="99" y="72"/>
                    <a:pt x="94" y="74"/>
                    <a:pt x="90" y="74"/>
                  </a:cubicBezTo>
                  <a:cubicBezTo>
                    <a:pt x="71" y="74"/>
                    <a:pt x="57" y="66"/>
                    <a:pt x="41" y="66"/>
                  </a:cubicBezTo>
                  <a:cubicBezTo>
                    <a:pt x="35" y="66"/>
                    <a:pt x="24" y="54"/>
                    <a:pt x="17" y="50"/>
                  </a:cubicBezTo>
                  <a:cubicBezTo>
                    <a:pt x="32" y="46"/>
                    <a:pt x="36" y="41"/>
                    <a:pt x="50" y="36"/>
                  </a:cubicBezTo>
                  <a:cubicBezTo>
                    <a:pt x="46" y="36"/>
                    <a:pt x="35" y="36"/>
                    <a:pt x="32" y="36"/>
                  </a:cubicBezTo>
                  <a:cubicBezTo>
                    <a:pt x="20" y="36"/>
                    <a:pt x="11" y="32"/>
                    <a:pt x="0" y="26"/>
                  </a:cubicBezTo>
                  <a:cubicBezTo>
                    <a:pt x="18" y="21"/>
                    <a:pt x="25" y="0"/>
                    <a:pt x="46" y="0"/>
                  </a:cubicBezTo>
                  <a:cubicBezTo>
                    <a:pt x="58" y="0"/>
                    <a:pt x="65" y="12"/>
                    <a:pt x="72" y="17"/>
                  </a:cubicBezTo>
                  <a:cubicBezTo>
                    <a:pt x="68" y="19"/>
                    <a:pt x="69" y="18"/>
                    <a:pt x="67" y="18"/>
                  </a:cubicBezTo>
                  <a:cubicBezTo>
                    <a:pt x="68" y="23"/>
                    <a:pt x="67" y="24"/>
                    <a:pt x="67" y="27"/>
                  </a:cubicBezTo>
                  <a:cubicBezTo>
                    <a:pt x="67" y="29"/>
                    <a:pt x="62" y="33"/>
                    <a:pt x="59" y="35"/>
                  </a:cubicBezTo>
                  <a:cubicBezTo>
                    <a:pt x="63" y="33"/>
                    <a:pt x="65" y="35"/>
                    <a:pt x="68" y="35"/>
                  </a:cubicBezTo>
                  <a:cubicBezTo>
                    <a:pt x="73" y="35"/>
                    <a:pt x="76" y="39"/>
                    <a:pt x="81" y="39"/>
                  </a:cubicBezTo>
                  <a:cubicBezTo>
                    <a:pt x="84" y="39"/>
                    <a:pt x="87" y="39"/>
                    <a:pt x="90" y="39"/>
                  </a:cubicBezTo>
                  <a:cubicBezTo>
                    <a:pt x="99" y="39"/>
                    <a:pt x="99" y="42"/>
                    <a:pt x="105" y="48"/>
                  </a:cubicBezTo>
                  <a:cubicBezTo>
                    <a:pt x="100" y="51"/>
                    <a:pt x="101" y="52"/>
                    <a:pt x="101" y="57"/>
                  </a:cubicBezTo>
                  <a:cubicBezTo>
                    <a:pt x="101" y="61"/>
                    <a:pt x="95" y="62"/>
                    <a:pt x="92" y="62"/>
                  </a:cubicBezTo>
                  <a:cubicBezTo>
                    <a:pt x="95" y="63"/>
                    <a:pt x="99" y="65"/>
                    <a:pt x="99" y="68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28" name="íṡlïḑé"/>
            <p:cNvSpPr/>
            <p:nvPr/>
          </p:nvSpPr>
          <p:spPr bwMode="auto">
            <a:xfrm>
              <a:off x="14843" y="3113"/>
              <a:ext cx="42" cy="34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7" y="0"/>
                </a:cxn>
                <a:cxn ang="0">
                  <a:pos x="13" y="0"/>
                </a:cxn>
                <a:cxn ang="0">
                  <a:pos x="5" y="9"/>
                </a:cxn>
                <a:cxn ang="0">
                  <a:pos x="0" y="5"/>
                </a:cxn>
              </a:cxnLst>
              <a:rect l="0" t="0" r="r" b="b"/>
              <a:pathLst>
                <a:path w="13" h="9">
                  <a:moveTo>
                    <a:pt x="0" y="5"/>
                  </a:moveTo>
                  <a:cubicBezTo>
                    <a:pt x="3" y="3"/>
                    <a:pt x="5" y="1"/>
                    <a:pt x="7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6"/>
                    <a:pt x="10" y="9"/>
                    <a:pt x="5" y="9"/>
                  </a:cubicBezTo>
                  <a:cubicBezTo>
                    <a:pt x="2" y="9"/>
                    <a:pt x="1" y="7"/>
                    <a:pt x="0" y="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29" name="î$ļiḓê"/>
            <p:cNvSpPr/>
            <p:nvPr/>
          </p:nvSpPr>
          <p:spPr bwMode="auto">
            <a:xfrm>
              <a:off x="14633" y="2705"/>
              <a:ext cx="57" cy="21"/>
            </a:xfrm>
            <a:custGeom>
              <a:avLst/>
              <a:gdLst/>
              <a:ahLst/>
              <a:cxnLst>
                <a:cxn ang="0">
                  <a:pos x="18" y="4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4"/>
                </a:cxn>
              </a:cxnLst>
              <a:rect l="0" t="0" r="r" b="b"/>
              <a:pathLst>
                <a:path w="18" h="6">
                  <a:moveTo>
                    <a:pt x="18" y="4"/>
                  </a:moveTo>
                  <a:cubicBezTo>
                    <a:pt x="11" y="5"/>
                    <a:pt x="3" y="6"/>
                    <a:pt x="0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8" y="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30" name="ïślídê"/>
            <p:cNvSpPr/>
            <p:nvPr/>
          </p:nvSpPr>
          <p:spPr bwMode="auto">
            <a:xfrm>
              <a:off x="15298" y="3007"/>
              <a:ext cx="50" cy="26"/>
            </a:xfrm>
            <a:custGeom>
              <a:avLst/>
              <a:gdLst/>
              <a:ahLst/>
              <a:cxnLst>
                <a:cxn ang="0">
                  <a:pos x="15" y="1"/>
                </a:cxn>
                <a:cxn ang="0">
                  <a:pos x="9" y="7"/>
                </a:cxn>
                <a:cxn ang="0">
                  <a:pos x="0" y="2"/>
                </a:cxn>
                <a:cxn ang="0">
                  <a:pos x="15" y="1"/>
                </a:cxn>
              </a:cxnLst>
              <a:rect l="0" t="0" r="r" b="b"/>
              <a:pathLst>
                <a:path w="15" h="7">
                  <a:moveTo>
                    <a:pt x="15" y="1"/>
                  </a:moveTo>
                  <a:cubicBezTo>
                    <a:pt x="14" y="4"/>
                    <a:pt x="12" y="7"/>
                    <a:pt x="9" y="7"/>
                  </a:cubicBezTo>
                  <a:cubicBezTo>
                    <a:pt x="4" y="7"/>
                    <a:pt x="1" y="4"/>
                    <a:pt x="0" y="2"/>
                  </a:cubicBezTo>
                  <a:cubicBezTo>
                    <a:pt x="9" y="0"/>
                    <a:pt x="11" y="2"/>
                    <a:pt x="15" y="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31" name="íşļiďè"/>
            <p:cNvSpPr/>
            <p:nvPr/>
          </p:nvSpPr>
          <p:spPr bwMode="auto">
            <a:xfrm>
              <a:off x="12787" y="2743"/>
              <a:ext cx="283" cy="98"/>
            </a:xfrm>
            <a:custGeom>
              <a:avLst/>
              <a:gdLst/>
              <a:ahLst/>
              <a:cxnLst>
                <a:cxn ang="0">
                  <a:pos x="76" y="14"/>
                </a:cxn>
                <a:cxn ang="0">
                  <a:pos x="58" y="17"/>
                </a:cxn>
                <a:cxn ang="0">
                  <a:pos x="49" y="27"/>
                </a:cxn>
                <a:cxn ang="0">
                  <a:pos x="44" y="23"/>
                </a:cxn>
                <a:cxn ang="0">
                  <a:pos x="44" y="23"/>
                </a:cxn>
                <a:cxn ang="0">
                  <a:pos x="32" y="17"/>
                </a:cxn>
                <a:cxn ang="0">
                  <a:pos x="41" y="14"/>
                </a:cxn>
                <a:cxn ang="0">
                  <a:pos x="33" y="13"/>
                </a:cxn>
                <a:cxn ang="0">
                  <a:pos x="40" y="9"/>
                </a:cxn>
                <a:cxn ang="0">
                  <a:pos x="30" y="5"/>
                </a:cxn>
                <a:cxn ang="0">
                  <a:pos x="10" y="11"/>
                </a:cxn>
                <a:cxn ang="0">
                  <a:pos x="0" y="9"/>
                </a:cxn>
                <a:cxn ang="0">
                  <a:pos x="34" y="0"/>
                </a:cxn>
                <a:cxn ang="0">
                  <a:pos x="60" y="6"/>
                </a:cxn>
                <a:cxn ang="0">
                  <a:pos x="76" y="0"/>
                </a:cxn>
                <a:cxn ang="0">
                  <a:pos x="89" y="5"/>
                </a:cxn>
                <a:cxn ang="0">
                  <a:pos x="78" y="13"/>
                </a:cxn>
                <a:cxn ang="0">
                  <a:pos x="73" y="13"/>
                </a:cxn>
                <a:cxn ang="0">
                  <a:pos x="73" y="17"/>
                </a:cxn>
                <a:cxn ang="0">
                  <a:pos x="76" y="14"/>
                </a:cxn>
              </a:cxnLst>
              <a:rect l="0" t="0" r="r" b="b"/>
              <a:pathLst>
                <a:path w="89" h="27">
                  <a:moveTo>
                    <a:pt x="76" y="14"/>
                  </a:moveTo>
                  <a:cubicBezTo>
                    <a:pt x="69" y="19"/>
                    <a:pt x="65" y="13"/>
                    <a:pt x="58" y="17"/>
                  </a:cubicBezTo>
                  <a:cubicBezTo>
                    <a:pt x="54" y="19"/>
                    <a:pt x="53" y="27"/>
                    <a:pt x="49" y="27"/>
                  </a:cubicBezTo>
                  <a:cubicBezTo>
                    <a:pt x="47" y="26"/>
                    <a:pt x="45" y="24"/>
                    <a:pt x="44" y="23"/>
                  </a:cubicBezTo>
                  <a:cubicBezTo>
                    <a:pt x="44" y="23"/>
                    <a:pt x="44" y="23"/>
                    <a:pt x="44" y="23"/>
                  </a:cubicBezTo>
                  <a:cubicBezTo>
                    <a:pt x="38" y="23"/>
                    <a:pt x="33" y="21"/>
                    <a:pt x="32" y="17"/>
                  </a:cubicBezTo>
                  <a:cubicBezTo>
                    <a:pt x="36" y="15"/>
                    <a:pt x="38" y="15"/>
                    <a:pt x="41" y="14"/>
                  </a:cubicBezTo>
                  <a:cubicBezTo>
                    <a:pt x="37" y="14"/>
                    <a:pt x="35" y="13"/>
                    <a:pt x="33" y="13"/>
                  </a:cubicBezTo>
                  <a:cubicBezTo>
                    <a:pt x="36" y="11"/>
                    <a:pt x="38" y="11"/>
                    <a:pt x="40" y="9"/>
                  </a:cubicBezTo>
                  <a:cubicBezTo>
                    <a:pt x="36" y="8"/>
                    <a:pt x="34" y="5"/>
                    <a:pt x="30" y="5"/>
                  </a:cubicBezTo>
                  <a:cubicBezTo>
                    <a:pt x="25" y="5"/>
                    <a:pt x="17" y="11"/>
                    <a:pt x="10" y="11"/>
                  </a:cubicBezTo>
                  <a:cubicBezTo>
                    <a:pt x="7" y="11"/>
                    <a:pt x="4" y="9"/>
                    <a:pt x="0" y="9"/>
                  </a:cubicBezTo>
                  <a:cubicBezTo>
                    <a:pt x="4" y="2"/>
                    <a:pt x="25" y="0"/>
                    <a:pt x="34" y="0"/>
                  </a:cubicBezTo>
                  <a:cubicBezTo>
                    <a:pt x="45" y="0"/>
                    <a:pt x="52" y="6"/>
                    <a:pt x="60" y="6"/>
                  </a:cubicBezTo>
                  <a:cubicBezTo>
                    <a:pt x="67" y="6"/>
                    <a:pt x="70" y="0"/>
                    <a:pt x="76" y="0"/>
                  </a:cubicBezTo>
                  <a:cubicBezTo>
                    <a:pt x="82" y="0"/>
                    <a:pt x="87" y="4"/>
                    <a:pt x="89" y="5"/>
                  </a:cubicBezTo>
                  <a:cubicBezTo>
                    <a:pt x="89" y="13"/>
                    <a:pt x="83" y="9"/>
                    <a:pt x="78" y="13"/>
                  </a:cubicBezTo>
                  <a:cubicBezTo>
                    <a:pt x="76" y="13"/>
                    <a:pt x="75" y="13"/>
                    <a:pt x="73" y="13"/>
                  </a:cubicBezTo>
                  <a:cubicBezTo>
                    <a:pt x="73" y="17"/>
                    <a:pt x="73" y="17"/>
                    <a:pt x="73" y="17"/>
                  </a:cubicBezTo>
                  <a:lnTo>
                    <a:pt x="76" y="1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32" name="išlîḍê"/>
            <p:cNvSpPr/>
            <p:nvPr/>
          </p:nvSpPr>
          <p:spPr bwMode="auto">
            <a:xfrm>
              <a:off x="13528" y="2684"/>
              <a:ext cx="99" cy="72"/>
            </a:xfrm>
            <a:custGeom>
              <a:avLst/>
              <a:gdLst/>
              <a:ahLst/>
              <a:cxnLst>
                <a:cxn ang="0">
                  <a:pos x="7" y="20"/>
                </a:cxn>
                <a:cxn ang="0">
                  <a:pos x="0" y="13"/>
                </a:cxn>
                <a:cxn ang="0">
                  <a:pos x="25" y="0"/>
                </a:cxn>
                <a:cxn ang="0">
                  <a:pos x="31" y="14"/>
                </a:cxn>
                <a:cxn ang="0">
                  <a:pos x="7" y="20"/>
                </a:cxn>
              </a:cxnLst>
              <a:rect l="0" t="0" r="r" b="b"/>
              <a:pathLst>
                <a:path w="31" h="20">
                  <a:moveTo>
                    <a:pt x="7" y="20"/>
                  </a:moveTo>
                  <a:cubicBezTo>
                    <a:pt x="2" y="20"/>
                    <a:pt x="0" y="17"/>
                    <a:pt x="0" y="13"/>
                  </a:cubicBezTo>
                  <a:cubicBezTo>
                    <a:pt x="0" y="7"/>
                    <a:pt x="18" y="0"/>
                    <a:pt x="25" y="0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28" y="16"/>
                    <a:pt x="11" y="20"/>
                    <a:pt x="7" y="2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33" name="iṣḻiďe"/>
            <p:cNvSpPr/>
            <p:nvPr/>
          </p:nvSpPr>
          <p:spPr bwMode="auto">
            <a:xfrm>
              <a:off x="13398" y="2731"/>
              <a:ext cx="107" cy="68"/>
            </a:xfrm>
            <a:custGeom>
              <a:avLst/>
              <a:gdLst/>
              <a:ahLst/>
              <a:cxnLst>
                <a:cxn ang="0">
                  <a:pos x="33" y="4"/>
                </a:cxn>
                <a:cxn ang="0">
                  <a:pos x="33" y="10"/>
                </a:cxn>
                <a:cxn ang="0">
                  <a:pos x="22" y="12"/>
                </a:cxn>
                <a:cxn ang="0">
                  <a:pos x="24" y="18"/>
                </a:cxn>
                <a:cxn ang="0">
                  <a:pos x="0" y="18"/>
                </a:cxn>
                <a:cxn ang="0">
                  <a:pos x="9" y="6"/>
                </a:cxn>
                <a:cxn ang="0">
                  <a:pos x="9" y="0"/>
                </a:cxn>
                <a:cxn ang="0">
                  <a:pos x="23" y="0"/>
                </a:cxn>
                <a:cxn ang="0">
                  <a:pos x="19" y="4"/>
                </a:cxn>
                <a:cxn ang="0">
                  <a:pos x="33" y="4"/>
                </a:cxn>
              </a:cxnLst>
              <a:rect l="0" t="0" r="r" b="b"/>
              <a:pathLst>
                <a:path w="33" h="20">
                  <a:moveTo>
                    <a:pt x="33" y="4"/>
                  </a:moveTo>
                  <a:cubicBezTo>
                    <a:pt x="33" y="8"/>
                    <a:pt x="33" y="8"/>
                    <a:pt x="33" y="10"/>
                  </a:cubicBezTo>
                  <a:cubicBezTo>
                    <a:pt x="30" y="14"/>
                    <a:pt x="26" y="12"/>
                    <a:pt x="22" y="12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2" y="19"/>
                    <a:pt x="0" y="20"/>
                    <a:pt x="0" y="18"/>
                  </a:cubicBezTo>
                  <a:cubicBezTo>
                    <a:pt x="0" y="11"/>
                    <a:pt x="3" y="8"/>
                    <a:pt x="9" y="6"/>
                  </a:cubicBezTo>
                  <a:cubicBezTo>
                    <a:pt x="8" y="2"/>
                    <a:pt x="9" y="1"/>
                    <a:pt x="9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2"/>
                    <a:pt x="20" y="4"/>
                    <a:pt x="19" y="4"/>
                  </a:cubicBezTo>
                  <a:cubicBezTo>
                    <a:pt x="22" y="4"/>
                    <a:pt x="29" y="4"/>
                    <a:pt x="33" y="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34" name="ïŝļïdé"/>
            <p:cNvSpPr/>
            <p:nvPr/>
          </p:nvSpPr>
          <p:spPr bwMode="auto">
            <a:xfrm>
              <a:off x="13257" y="2790"/>
              <a:ext cx="107" cy="43"/>
            </a:xfrm>
            <a:custGeom>
              <a:avLst/>
              <a:gdLst/>
              <a:ahLst/>
              <a:cxnLst>
                <a:cxn ang="0">
                  <a:pos x="20" y="12"/>
                </a:cxn>
                <a:cxn ang="0">
                  <a:pos x="11" y="7"/>
                </a:cxn>
                <a:cxn ang="0">
                  <a:pos x="4" y="12"/>
                </a:cxn>
                <a:cxn ang="0">
                  <a:pos x="0" y="9"/>
                </a:cxn>
                <a:cxn ang="0">
                  <a:pos x="22" y="0"/>
                </a:cxn>
                <a:cxn ang="0">
                  <a:pos x="34" y="5"/>
                </a:cxn>
                <a:cxn ang="0">
                  <a:pos x="20" y="12"/>
                </a:cxn>
              </a:cxnLst>
              <a:rect l="0" t="0" r="r" b="b"/>
              <a:pathLst>
                <a:path w="34" h="12">
                  <a:moveTo>
                    <a:pt x="20" y="12"/>
                  </a:moveTo>
                  <a:cubicBezTo>
                    <a:pt x="17" y="12"/>
                    <a:pt x="14" y="7"/>
                    <a:pt x="11" y="7"/>
                  </a:cubicBezTo>
                  <a:cubicBezTo>
                    <a:pt x="10" y="12"/>
                    <a:pt x="8" y="12"/>
                    <a:pt x="4" y="12"/>
                  </a:cubicBezTo>
                  <a:cubicBezTo>
                    <a:pt x="2" y="12"/>
                    <a:pt x="0" y="10"/>
                    <a:pt x="0" y="9"/>
                  </a:cubicBezTo>
                  <a:cubicBezTo>
                    <a:pt x="0" y="2"/>
                    <a:pt x="17" y="0"/>
                    <a:pt x="22" y="0"/>
                  </a:cubicBezTo>
                  <a:cubicBezTo>
                    <a:pt x="28" y="0"/>
                    <a:pt x="32" y="2"/>
                    <a:pt x="34" y="5"/>
                  </a:cubicBezTo>
                  <a:cubicBezTo>
                    <a:pt x="25" y="5"/>
                    <a:pt x="26" y="12"/>
                    <a:pt x="20" y="12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35" name="îṡļíďe"/>
            <p:cNvSpPr/>
            <p:nvPr/>
          </p:nvSpPr>
          <p:spPr bwMode="auto">
            <a:xfrm>
              <a:off x="13192" y="2645"/>
              <a:ext cx="172" cy="132"/>
            </a:xfrm>
            <a:custGeom>
              <a:avLst/>
              <a:gdLst/>
              <a:ahLst/>
              <a:cxnLst>
                <a:cxn ang="0">
                  <a:pos x="40" y="31"/>
                </a:cxn>
                <a:cxn ang="0">
                  <a:pos x="22" y="36"/>
                </a:cxn>
                <a:cxn ang="0">
                  <a:pos x="0" y="28"/>
                </a:cxn>
                <a:cxn ang="0">
                  <a:pos x="6" y="23"/>
                </a:cxn>
                <a:cxn ang="0">
                  <a:pos x="24" y="23"/>
                </a:cxn>
                <a:cxn ang="0">
                  <a:pos x="17" y="22"/>
                </a:cxn>
                <a:cxn ang="0">
                  <a:pos x="17" y="16"/>
                </a:cxn>
                <a:cxn ang="0">
                  <a:pos x="43" y="8"/>
                </a:cxn>
                <a:cxn ang="0">
                  <a:pos x="51" y="0"/>
                </a:cxn>
                <a:cxn ang="0">
                  <a:pos x="52" y="5"/>
                </a:cxn>
                <a:cxn ang="0">
                  <a:pos x="48" y="11"/>
                </a:cxn>
                <a:cxn ang="0">
                  <a:pos x="28" y="23"/>
                </a:cxn>
                <a:cxn ang="0">
                  <a:pos x="53" y="29"/>
                </a:cxn>
                <a:cxn ang="0">
                  <a:pos x="40" y="31"/>
                </a:cxn>
              </a:cxnLst>
              <a:rect l="0" t="0" r="r" b="b"/>
              <a:pathLst>
                <a:path w="53" h="36">
                  <a:moveTo>
                    <a:pt x="40" y="31"/>
                  </a:moveTo>
                  <a:cubicBezTo>
                    <a:pt x="34" y="31"/>
                    <a:pt x="27" y="36"/>
                    <a:pt x="22" y="36"/>
                  </a:cubicBezTo>
                  <a:cubicBezTo>
                    <a:pt x="19" y="36"/>
                    <a:pt x="1" y="28"/>
                    <a:pt x="0" y="28"/>
                  </a:cubicBezTo>
                  <a:cubicBezTo>
                    <a:pt x="3" y="26"/>
                    <a:pt x="4" y="25"/>
                    <a:pt x="6" y="23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19" y="21"/>
                    <a:pt x="21" y="20"/>
                    <a:pt x="17" y="22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30" y="16"/>
                    <a:pt x="30" y="8"/>
                    <a:pt x="43" y="8"/>
                  </a:cubicBezTo>
                  <a:cubicBezTo>
                    <a:pt x="44" y="4"/>
                    <a:pt x="47" y="0"/>
                    <a:pt x="51" y="0"/>
                  </a:cubicBezTo>
                  <a:cubicBezTo>
                    <a:pt x="52" y="0"/>
                    <a:pt x="52" y="4"/>
                    <a:pt x="52" y="5"/>
                  </a:cubicBezTo>
                  <a:cubicBezTo>
                    <a:pt x="50" y="7"/>
                    <a:pt x="48" y="9"/>
                    <a:pt x="48" y="11"/>
                  </a:cubicBezTo>
                  <a:cubicBezTo>
                    <a:pt x="41" y="16"/>
                    <a:pt x="32" y="18"/>
                    <a:pt x="28" y="23"/>
                  </a:cubicBezTo>
                  <a:cubicBezTo>
                    <a:pt x="40" y="24"/>
                    <a:pt x="43" y="25"/>
                    <a:pt x="53" y="29"/>
                  </a:cubicBezTo>
                  <a:cubicBezTo>
                    <a:pt x="49" y="32"/>
                    <a:pt x="45" y="31"/>
                    <a:pt x="40" y="31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36" name="ïŝḻîḑe"/>
            <p:cNvSpPr/>
            <p:nvPr/>
          </p:nvSpPr>
          <p:spPr bwMode="auto">
            <a:xfrm>
              <a:off x="16532" y="3198"/>
              <a:ext cx="310" cy="132"/>
            </a:xfrm>
            <a:custGeom>
              <a:avLst/>
              <a:gdLst/>
              <a:ahLst/>
              <a:cxnLst>
                <a:cxn ang="0">
                  <a:pos x="77" y="29"/>
                </a:cxn>
                <a:cxn ang="0">
                  <a:pos x="66" y="34"/>
                </a:cxn>
                <a:cxn ang="0">
                  <a:pos x="58" y="29"/>
                </a:cxn>
                <a:cxn ang="0">
                  <a:pos x="50" y="32"/>
                </a:cxn>
                <a:cxn ang="0">
                  <a:pos x="40" y="36"/>
                </a:cxn>
                <a:cxn ang="0">
                  <a:pos x="32" y="31"/>
                </a:cxn>
                <a:cxn ang="0">
                  <a:pos x="22" y="38"/>
                </a:cxn>
                <a:cxn ang="0">
                  <a:pos x="0" y="18"/>
                </a:cxn>
                <a:cxn ang="0">
                  <a:pos x="20" y="0"/>
                </a:cxn>
                <a:cxn ang="0">
                  <a:pos x="47" y="15"/>
                </a:cxn>
                <a:cxn ang="0">
                  <a:pos x="54" y="3"/>
                </a:cxn>
                <a:cxn ang="0">
                  <a:pos x="97" y="15"/>
                </a:cxn>
                <a:cxn ang="0">
                  <a:pos x="89" y="29"/>
                </a:cxn>
                <a:cxn ang="0">
                  <a:pos x="77" y="29"/>
                </a:cxn>
              </a:cxnLst>
              <a:rect l="0" t="0" r="r" b="b"/>
              <a:pathLst>
                <a:path w="97" h="38">
                  <a:moveTo>
                    <a:pt x="77" y="29"/>
                  </a:moveTo>
                  <a:cubicBezTo>
                    <a:pt x="74" y="29"/>
                    <a:pt x="72" y="34"/>
                    <a:pt x="66" y="34"/>
                  </a:cubicBezTo>
                  <a:cubicBezTo>
                    <a:pt x="63" y="34"/>
                    <a:pt x="62" y="29"/>
                    <a:pt x="58" y="29"/>
                  </a:cubicBezTo>
                  <a:cubicBezTo>
                    <a:pt x="55" y="29"/>
                    <a:pt x="53" y="32"/>
                    <a:pt x="50" y="32"/>
                  </a:cubicBezTo>
                  <a:cubicBezTo>
                    <a:pt x="47" y="32"/>
                    <a:pt x="44" y="36"/>
                    <a:pt x="40" y="36"/>
                  </a:cubicBezTo>
                  <a:cubicBezTo>
                    <a:pt x="36" y="36"/>
                    <a:pt x="34" y="34"/>
                    <a:pt x="32" y="31"/>
                  </a:cubicBezTo>
                  <a:cubicBezTo>
                    <a:pt x="29" y="34"/>
                    <a:pt x="27" y="38"/>
                    <a:pt x="22" y="38"/>
                  </a:cubicBezTo>
                  <a:cubicBezTo>
                    <a:pt x="11" y="38"/>
                    <a:pt x="0" y="29"/>
                    <a:pt x="0" y="18"/>
                  </a:cubicBezTo>
                  <a:cubicBezTo>
                    <a:pt x="0" y="8"/>
                    <a:pt x="11" y="0"/>
                    <a:pt x="20" y="0"/>
                  </a:cubicBezTo>
                  <a:cubicBezTo>
                    <a:pt x="34" y="0"/>
                    <a:pt x="35" y="15"/>
                    <a:pt x="47" y="15"/>
                  </a:cubicBezTo>
                  <a:cubicBezTo>
                    <a:pt x="47" y="8"/>
                    <a:pt x="49" y="3"/>
                    <a:pt x="54" y="3"/>
                  </a:cubicBezTo>
                  <a:cubicBezTo>
                    <a:pt x="62" y="3"/>
                    <a:pt x="88" y="12"/>
                    <a:pt x="97" y="15"/>
                  </a:cubicBezTo>
                  <a:cubicBezTo>
                    <a:pt x="95" y="21"/>
                    <a:pt x="89" y="26"/>
                    <a:pt x="89" y="29"/>
                  </a:cubicBezTo>
                  <a:lnTo>
                    <a:pt x="77" y="2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37" name="îsľïďé"/>
            <p:cNvSpPr/>
            <p:nvPr/>
          </p:nvSpPr>
          <p:spPr bwMode="auto">
            <a:xfrm>
              <a:off x="12317" y="5900"/>
              <a:ext cx="84" cy="47"/>
            </a:xfrm>
            <a:custGeom>
              <a:avLst/>
              <a:gdLst/>
              <a:ahLst/>
              <a:cxnLst>
                <a:cxn ang="0">
                  <a:pos x="5" y="13"/>
                </a:cxn>
                <a:cxn ang="0">
                  <a:pos x="2" y="11"/>
                </a:cxn>
                <a:cxn ang="0">
                  <a:pos x="0" y="9"/>
                </a:cxn>
                <a:cxn ang="0">
                  <a:pos x="26" y="0"/>
                </a:cxn>
                <a:cxn ang="0">
                  <a:pos x="20" y="4"/>
                </a:cxn>
                <a:cxn ang="0">
                  <a:pos x="19" y="8"/>
                </a:cxn>
                <a:cxn ang="0">
                  <a:pos x="5" y="13"/>
                </a:cxn>
              </a:cxnLst>
              <a:rect l="0" t="0" r="r" b="b"/>
              <a:pathLst>
                <a:path w="26" h="13">
                  <a:moveTo>
                    <a:pt x="5" y="13"/>
                  </a:moveTo>
                  <a:cubicBezTo>
                    <a:pt x="4" y="13"/>
                    <a:pt x="2" y="12"/>
                    <a:pt x="2" y="11"/>
                  </a:cubicBezTo>
                  <a:cubicBezTo>
                    <a:pt x="1" y="11"/>
                    <a:pt x="0" y="9"/>
                    <a:pt x="0" y="9"/>
                  </a:cubicBezTo>
                  <a:cubicBezTo>
                    <a:pt x="7" y="6"/>
                    <a:pt x="18" y="1"/>
                    <a:pt x="26" y="0"/>
                  </a:cubicBezTo>
                  <a:cubicBezTo>
                    <a:pt x="25" y="4"/>
                    <a:pt x="22" y="2"/>
                    <a:pt x="20" y="4"/>
                  </a:cubicBezTo>
                  <a:cubicBezTo>
                    <a:pt x="18" y="4"/>
                    <a:pt x="19" y="7"/>
                    <a:pt x="19" y="8"/>
                  </a:cubicBezTo>
                  <a:cubicBezTo>
                    <a:pt x="18" y="11"/>
                    <a:pt x="9" y="13"/>
                    <a:pt x="5" y="1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38" name="íSḷîďe"/>
            <p:cNvSpPr/>
            <p:nvPr/>
          </p:nvSpPr>
          <p:spPr bwMode="auto">
            <a:xfrm>
              <a:off x="12940" y="3785"/>
              <a:ext cx="84" cy="68"/>
            </a:xfrm>
            <a:custGeom>
              <a:avLst/>
              <a:gdLst/>
              <a:ahLst/>
              <a:cxnLst>
                <a:cxn ang="0">
                  <a:pos x="5" y="4"/>
                </a:cxn>
                <a:cxn ang="0">
                  <a:pos x="11" y="0"/>
                </a:cxn>
                <a:cxn ang="0">
                  <a:pos x="26" y="6"/>
                </a:cxn>
                <a:cxn ang="0">
                  <a:pos x="26" y="12"/>
                </a:cxn>
                <a:cxn ang="0">
                  <a:pos x="8" y="19"/>
                </a:cxn>
                <a:cxn ang="0">
                  <a:pos x="0" y="14"/>
                </a:cxn>
                <a:cxn ang="0">
                  <a:pos x="5" y="4"/>
                </a:cxn>
              </a:cxnLst>
              <a:rect l="0" t="0" r="r" b="b"/>
              <a:pathLst>
                <a:path w="26" h="19">
                  <a:moveTo>
                    <a:pt x="5" y="4"/>
                  </a:moveTo>
                  <a:cubicBezTo>
                    <a:pt x="8" y="4"/>
                    <a:pt x="8" y="0"/>
                    <a:pt x="11" y="0"/>
                  </a:cubicBezTo>
                  <a:cubicBezTo>
                    <a:pt x="17" y="0"/>
                    <a:pt x="20" y="5"/>
                    <a:pt x="26" y="6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0" y="15"/>
                    <a:pt x="15" y="19"/>
                    <a:pt x="8" y="19"/>
                  </a:cubicBezTo>
                  <a:cubicBezTo>
                    <a:pt x="2" y="19"/>
                    <a:pt x="0" y="19"/>
                    <a:pt x="0" y="14"/>
                  </a:cubicBezTo>
                  <a:cubicBezTo>
                    <a:pt x="0" y="12"/>
                    <a:pt x="4" y="4"/>
                    <a:pt x="5" y="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39" name="ïŝľiḑè"/>
            <p:cNvSpPr/>
            <p:nvPr/>
          </p:nvSpPr>
          <p:spPr bwMode="auto">
            <a:xfrm>
              <a:off x="13364" y="3705"/>
              <a:ext cx="65" cy="68"/>
            </a:xfrm>
            <a:custGeom>
              <a:avLst/>
              <a:gdLst/>
              <a:ahLst/>
              <a:cxnLst>
                <a:cxn ang="0">
                  <a:pos x="21" y="17"/>
                </a:cxn>
                <a:cxn ang="0">
                  <a:pos x="15" y="19"/>
                </a:cxn>
                <a:cxn ang="0">
                  <a:pos x="0" y="8"/>
                </a:cxn>
                <a:cxn ang="0">
                  <a:pos x="21" y="17"/>
                </a:cxn>
              </a:cxnLst>
              <a:rect l="0" t="0" r="r" b="b"/>
              <a:pathLst>
                <a:path w="21" h="20">
                  <a:moveTo>
                    <a:pt x="21" y="17"/>
                  </a:moveTo>
                  <a:cubicBezTo>
                    <a:pt x="21" y="20"/>
                    <a:pt x="15" y="19"/>
                    <a:pt x="15" y="19"/>
                  </a:cubicBezTo>
                  <a:cubicBezTo>
                    <a:pt x="10" y="19"/>
                    <a:pt x="0" y="14"/>
                    <a:pt x="0" y="8"/>
                  </a:cubicBezTo>
                  <a:cubicBezTo>
                    <a:pt x="0" y="0"/>
                    <a:pt x="21" y="8"/>
                    <a:pt x="21" y="1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40" name="iṥḻïḍé"/>
            <p:cNvSpPr/>
            <p:nvPr/>
          </p:nvSpPr>
          <p:spPr bwMode="auto">
            <a:xfrm>
              <a:off x="13822" y="3449"/>
              <a:ext cx="61" cy="47"/>
            </a:xfrm>
            <a:custGeom>
              <a:avLst/>
              <a:gdLst/>
              <a:ahLst/>
              <a:cxnLst>
                <a:cxn ang="0">
                  <a:pos x="2" y="13"/>
                </a:cxn>
                <a:cxn ang="0">
                  <a:pos x="19" y="8"/>
                </a:cxn>
                <a:cxn ang="0">
                  <a:pos x="8" y="0"/>
                </a:cxn>
                <a:cxn ang="0">
                  <a:pos x="2" y="9"/>
                </a:cxn>
                <a:cxn ang="0">
                  <a:pos x="2" y="13"/>
                </a:cxn>
              </a:cxnLst>
              <a:rect l="0" t="0" r="r" b="b"/>
              <a:pathLst>
                <a:path w="19" h="13">
                  <a:moveTo>
                    <a:pt x="2" y="13"/>
                  </a:moveTo>
                  <a:cubicBezTo>
                    <a:pt x="7" y="13"/>
                    <a:pt x="17" y="10"/>
                    <a:pt x="19" y="8"/>
                  </a:cubicBezTo>
                  <a:cubicBezTo>
                    <a:pt x="15" y="5"/>
                    <a:pt x="13" y="0"/>
                    <a:pt x="8" y="0"/>
                  </a:cubicBezTo>
                  <a:cubicBezTo>
                    <a:pt x="4" y="0"/>
                    <a:pt x="2" y="5"/>
                    <a:pt x="2" y="9"/>
                  </a:cubicBezTo>
                  <a:cubicBezTo>
                    <a:pt x="2" y="10"/>
                    <a:pt x="0" y="13"/>
                    <a:pt x="2" y="13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41" name="ïṣḻiḑé"/>
            <p:cNvSpPr/>
            <p:nvPr/>
          </p:nvSpPr>
          <p:spPr bwMode="auto">
            <a:xfrm>
              <a:off x="16658" y="3403"/>
              <a:ext cx="130" cy="60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21" y="0"/>
                </a:cxn>
                <a:cxn ang="0">
                  <a:pos x="41" y="17"/>
                </a:cxn>
                <a:cxn ang="0">
                  <a:pos x="28" y="17"/>
                </a:cxn>
                <a:cxn ang="0">
                  <a:pos x="2" y="11"/>
                </a:cxn>
                <a:cxn ang="0">
                  <a:pos x="0" y="13"/>
                </a:cxn>
              </a:cxnLst>
              <a:rect l="0" t="0" r="r" b="b"/>
              <a:pathLst>
                <a:path w="41" h="17">
                  <a:moveTo>
                    <a:pt x="0" y="13"/>
                  </a:moveTo>
                  <a:cubicBezTo>
                    <a:pt x="5" y="6"/>
                    <a:pt x="11" y="0"/>
                    <a:pt x="21" y="0"/>
                  </a:cubicBezTo>
                  <a:cubicBezTo>
                    <a:pt x="32" y="0"/>
                    <a:pt x="41" y="7"/>
                    <a:pt x="41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0" y="13"/>
                    <a:pt x="10" y="14"/>
                    <a:pt x="2" y="11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42" name="ïŝ1ïḍé"/>
            <p:cNvSpPr/>
            <p:nvPr/>
          </p:nvSpPr>
          <p:spPr bwMode="auto">
            <a:xfrm>
              <a:off x="16911" y="3258"/>
              <a:ext cx="180" cy="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2" y="9"/>
                </a:cxn>
                <a:cxn ang="0">
                  <a:pos x="56" y="13"/>
                </a:cxn>
                <a:cxn ang="0">
                  <a:pos x="37" y="20"/>
                </a:cxn>
                <a:cxn ang="0">
                  <a:pos x="4" y="3"/>
                </a:cxn>
                <a:cxn ang="0">
                  <a:pos x="0" y="0"/>
                </a:cxn>
              </a:cxnLst>
              <a:rect l="0" t="0" r="r" b="b"/>
              <a:pathLst>
                <a:path w="56" h="20">
                  <a:moveTo>
                    <a:pt x="0" y="0"/>
                  </a:moveTo>
                  <a:cubicBezTo>
                    <a:pt x="4" y="3"/>
                    <a:pt x="50" y="9"/>
                    <a:pt x="52" y="9"/>
                  </a:cubicBezTo>
                  <a:cubicBezTo>
                    <a:pt x="55" y="9"/>
                    <a:pt x="56" y="11"/>
                    <a:pt x="56" y="13"/>
                  </a:cubicBezTo>
                  <a:cubicBezTo>
                    <a:pt x="56" y="18"/>
                    <a:pt x="44" y="20"/>
                    <a:pt x="37" y="20"/>
                  </a:cubicBezTo>
                  <a:cubicBezTo>
                    <a:pt x="25" y="20"/>
                    <a:pt x="4" y="14"/>
                    <a:pt x="4" y="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  <p:sp>
          <p:nvSpPr>
            <p:cNvPr id="243" name="ïsḷïḑe"/>
            <p:cNvSpPr/>
            <p:nvPr/>
          </p:nvSpPr>
          <p:spPr bwMode="auto">
            <a:xfrm>
              <a:off x="16655" y="3356"/>
              <a:ext cx="38" cy="47"/>
            </a:xfrm>
            <a:custGeom>
              <a:avLst/>
              <a:gdLst/>
              <a:ahLst/>
              <a:cxnLst>
                <a:cxn ang="0">
                  <a:pos x="12" y="7"/>
                </a:cxn>
                <a:cxn ang="0">
                  <a:pos x="5" y="13"/>
                </a:cxn>
                <a:cxn ang="0">
                  <a:pos x="0" y="7"/>
                </a:cxn>
                <a:cxn ang="0">
                  <a:pos x="12" y="7"/>
                </a:cxn>
              </a:cxnLst>
              <a:rect l="0" t="0" r="r" b="b"/>
              <a:pathLst>
                <a:path w="12" h="13">
                  <a:moveTo>
                    <a:pt x="12" y="7"/>
                  </a:moveTo>
                  <a:cubicBezTo>
                    <a:pt x="12" y="11"/>
                    <a:pt x="8" y="13"/>
                    <a:pt x="5" y="13"/>
                  </a:cubicBezTo>
                  <a:cubicBezTo>
                    <a:pt x="0" y="13"/>
                    <a:pt x="0" y="11"/>
                    <a:pt x="0" y="7"/>
                  </a:cubicBezTo>
                  <a:cubicBezTo>
                    <a:pt x="0" y="0"/>
                    <a:pt x="12" y="1"/>
                    <a:pt x="12" y="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  <a:round/>
            </a:ln>
          </p:spPr>
          <p:txBody>
            <a:bodyPr wrap="square" lIns="91440" tIns="45720" rIns="91440" bIns="45720" anchor="ctr">
              <a:noAutofit/>
            </a:bodyPr>
            <a:lstStyle/>
            <a:p>
              <a:pPr algn="ctr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7799705" y="3426460"/>
            <a:ext cx="640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深圳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828280" y="3148330"/>
            <a:ext cx="640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重慶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907780" y="3707130"/>
            <a:ext cx="640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臺灣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474075" y="2660015"/>
            <a:ext cx="640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北京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884285" y="3369310"/>
            <a:ext cx="640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上海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455025" y="3848100"/>
            <a:ext cx="6400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香港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848600" y="4703445"/>
            <a:ext cx="868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新加坡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597265" y="4392930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馬來西亞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962900" y="3717925"/>
            <a:ext cx="640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廣州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669020" y="3065780"/>
            <a:ext cx="640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南京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024495" y="4024630"/>
            <a:ext cx="640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越南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8717915" y="2990215"/>
            <a:ext cx="75565" cy="75565"/>
          </a:xfrm>
          <a:prstGeom prst="ellipse">
            <a:avLst/>
          </a:prstGeom>
          <a:solidFill>
            <a:srgbClr val="368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8853805" y="3364865"/>
            <a:ext cx="75565" cy="75565"/>
          </a:xfrm>
          <a:prstGeom prst="ellipse">
            <a:avLst/>
          </a:prstGeom>
          <a:solidFill>
            <a:srgbClr val="368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8909685" y="3642360"/>
            <a:ext cx="75565" cy="75565"/>
          </a:xfrm>
          <a:prstGeom prst="ellipse">
            <a:avLst/>
          </a:prstGeom>
          <a:solidFill>
            <a:srgbClr val="368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8935085" y="3772535"/>
            <a:ext cx="75565" cy="75565"/>
          </a:xfrm>
          <a:prstGeom prst="ellipse">
            <a:avLst/>
          </a:prstGeom>
          <a:solidFill>
            <a:srgbClr val="368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8388985" y="3364865"/>
            <a:ext cx="75565" cy="75565"/>
          </a:xfrm>
          <a:prstGeom prst="ellipse">
            <a:avLst/>
          </a:prstGeom>
          <a:solidFill>
            <a:srgbClr val="368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8179435" y="3696970"/>
            <a:ext cx="75565" cy="75565"/>
          </a:xfrm>
          <a:prstGeom prst="ellipse">
            <a:avLst/>
          </a:prstGeom>
          <a:solidFill>
            <a:srgbClr val="368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>
            <a:off x="8478520" y="4017645"/>
            <a:ext cx="75565" cy="75565"/>
          </a:xfrm>
          <a:prstGeom prst="ellipse">
            <a:avLst/>
          </a:prstGeom>
          <a:solidFill>
            <a:srgbClr val="368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>
            <a:off x="8191500" y="3985260"/>
            <a:ext cx="75565" cy="75565"/>
          </a:xfrm>
          <a:prstGeom prst="ellipse">
            <a:avLst/>
          </a:prstGeom>
          <a:solidFill>
            <a:srgbClr val="368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>
            <a:off x="8416290" y="4346575"/>
            <a:ext cx="75565" cy="75565"/>
          </a:xfrm>
          <a:prstGeom prst="ellipse">
            <a:avLst/>
          </a:prstGeom>
          <a:solidFill>
            <a:srgbClr val="368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>
            <a:off x="8717915" y="4703445"/>
            <a:ext cx="75565" cy="75565"/>
          </a:xfrm>
          <a:prstGeom prst="ellipse">
            <a:avLst/>
          </a:prstGeom>
          <a:solidFill>
            <a:srgbClr val="368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>
            <a:off x="8416290" y="5043170"/>
            <a:ext cx="75565" cy="75565"/>
          </a:xfrm>
          <a:prstGeom prst="ellipse">
            <a:avLst/>
          </a:prstGeom>
          <a:solidFill>
            <a:srgbClr val="368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4"/>
          <p:cNvSpPr txBox="1"/>
          <p:nvPr/>
        </p:nvSpPr>
        <p:spPr>
          <a:xfrm>
            <a:off x="7403465" y="1926590"/>
            <a:ext cx="1428596" cy="531043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12700" indent="0" algn="l">
              <a:lnSpc>
                <a:spcPts val="3835"/>
              </a:lnSpc>
              <a:spcBef>
                <a:spcPts val="100"/>
              </a:spcBef>
              <a:buFont typeface="Wingdings" panose="05000000000000000000"/>
              <a:buNone/>
              <a:tabLst>
                <a:tab pos="469900" algn="l"/>
              </a:tabLst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分會遍佈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1443355" y="2924810"/>
            <a:ext cx="1737976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kumimoji="1"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會員人數</a:t>
            </a:r>
            <a:r>
              <a:rPr kumimoji="1"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kumimoji="1" lang="en-US" altLang="zh-CN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kumimoji="1" lang="en-US" altLang="zh-TW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50</a:t>
            </a:r>
            <a:endParaRPr kumimoji="1" lang="en-US" altLang="zh-CN" sz="2000" b="1" dirty="0">
              <a:solidFill>
                <a:srgbClr val="36888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9" name="Oval 493"/>
          <p:cNvSpPr>
            <a:spLocks noChangeArrowheads="1"/>
          </p:cNvSpPr>
          <p:nvPr/>
        </p:nvSpPr>
        <p:spPr bwMode="auto">
          <a:xfrm>
            <a:off x="937895" y="3039745"/>
            <a:ext cx="473710" cy="429895"/>
          </a:xfrm>
          <a:custGeom>
            <a:avLst/>
            <a:gdLst>
              <a:gd name="T0" fmla="*/ 67420 w 239713"/>
              <a:gd name="T1" fmla="*/ 131762 h 217487"/>
              <a:gd name="T2" fmla="*/ 71346 w 239713"/>
              <a:gd name="T3" fmla="*/ 131762 h 217487"/>
              <a:gd name="T4" fmla="*/ 80061 w 239713"/>
              <a:gd name="T5" fmla="*/ 131762 h 217487"/>
              <a:gd name="T6" fmla="*/ 80262 w 239713"/>
              <a:gd name="T7" fmla="*/ 131762 h 217487"/>
              <a:gd name="T8" fmla="*/ 97384 w 239713"/>
              <a:gd name="T9" fmla="*/ 131762 h 217487"/>
              <a:gd name="T10" fmla="*/ 100603 w 239713"/>
              <a:gd name="T11" fmla="*/ 131762 h 217487"/>
              <a:gd name="T12" fmla="*/ 101129 w 239713"/>
              <a:gd name="T13" fmla="*/ 131762 h 217487"/>
              <a:gd name="T14" fmla="*/ 102183 w 239713"/>
              <a:gd name="T15" fmla="*/ 131762 h 217487"/>
              <a:gd name="T16" fmla="*/ 109088 w 239713"/>
              <a:gd name="T17" fmla="*/ 131762 h 217487"/>
              <a:gd name="T18" fmla="*/ 109557 w 239713"/>
              <a:gd name="T19" fmla="*/ 131762 h 217487"/>
              <a:gd name="T20" fmla="*/ 129513 w 239713"/>
              <a:gd name="T21" fmla="*/ 131762 h 217487"/>
              <a:gd name="T22" fmla="*/ 129572 w 239713"/>
              <a:gd name="T23" fmla="*/ 131762 h 217487"/>
              <a:gd name="T24" fmla="*/ 168548 w 239713"/>
              <a:gd name="T25" fmla="*/ 131762 h 217487"/>
              <a:gd name="T26" fmla="*/ 195469 w 239713"/>
              <a:gd name="T27" fmla="*/ 137003 h 217487"/>
              <a:gd name="T28" fmla="*/ 218177 w 239713"/>
              <a:gd name="T29" fmla="*/ 151330 h 217487"/>
              <a:gd name="T30" fmla="*/ 233861 w 239713"/>
              <a:gd name="T31" fmla="*/ 172645 h 217487"/>
              <a:gd name="T32" fmla="*/ 239713 w 239713"/>
              <a:gd name="T33" fmla="*/ 198851 h 217487"/>
              <a:gd name="T34" fmla="*/ 239713 w 239713"/>
              <a:gd name="T35" fmla="*/ 201181 h 217487"/>
              <a:gd name="T36" fmla="*/ 239713 w 239713"/>
              <a:gd name="T37" fmla="*/ 201181 h 217487"/>
              <a:gd name="T38" fmla="*/ 239713 w 239713"/>
              <a:gd name="T39" fmla="*/ 217487 h 217487"/>
              <a:gd name="T40" fmla="*/ 0 w 239713"/>
              <a:gd name="T41" fmla="*/ 217487 h 217487"/>
              <a:gd name="T42" fmla="*/ 0 w 239713"/>
              <a:gd name="T43" fmla="*/ 215158 h 217487"/>
              <a:gd name="T44" fmla="*/ 0 w 239713"/>
              <a:gd name="T45" fmla="*/ 198851 h 217487"/>
              <a:gd name="T46" fmla="*/ 67420 w 239713"/>
              <a:gd name="T47" fmla="*/ 131762 h 217487"/>
              <a:gd name="T48" fmla="*/ 119063 w 239713"/>
              <a:gd name="T49" fmla="*/ 0 h 217487"/>
              <a:gd name="T50" fmla="*/ 142545 w 239713"/>
              <a:gd name="T51" fmla="*/ 4741 h 217487"/>
              <a:gd name="T52" fmla="*/ 161720 w 239713"/>
              <a:gd name="T53" fmla="*/ 17669 h 217487"/>
              <a:gd name="T54" fmla="*/ 174648 w 239713"/>
              <a:gd name="T55" fmla="*/ 36844 h 217487"/>
              <a:gd name="T56" fmla="*/ 179388 w 239713"/>
              <a:gd name="T57" fmla="*/ 60325 h 217487"/>
              <a:gd name="T58" fmla="*/ 174648 w 239713"/>
              <a:gd name="T59" fmla="*/ 83807 h 217487"/>
              <a:gd name="T60" fmla="*/ 161720 w 239713"/>
              <a:gd name="T61" fmla="*/ 102981 h 217487"/>
              <a:gd name="T62" fmla="*/ 142545 w 239713"/>
              <a:gd name="T63" fmla="*/ 115910 h 217487"/>
              <a:gd name="T64" fmla="*/ 119063 w 239713"/>
              <a:gd name="T65" fmla="*/ 120650 h 217487"/>
              <a:gd name="T66" fmla="*/ 76407 w 239713"/>
              <a:gd name="T67" fmla="*/ 102981 h 217487"/>
              <a:gd name="T68" fmla="*/ 63479 w 239713"/>
              <a:gd name="T69" fmla="*/ 83807 h 217487"/>
              <a:gd name="T70" fmla="*/ 58738 w 239713"/>
              <a:gd name="T71" fmla="*/ 60325 h 217487"/>
              <a:gd name="T72" fmla="*/ 76407 w 239713"/>
              <a:gd name="T73" fmla="*/ 17669 h 217487"/>
              <a:gd name="T74" fmla="*/ 95582 w 239713"/>
              <a:gd name="T75" fmla="*/ 4741 h 217487"/>
              <a:gd name="T76" fmla="*/ 119063 w 239713"/>
              <a:gd name="T77" fmla="*/ 0 h 21748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239713"/>
              <a:gd name="T118" fmla="*/ 0 h 217487"/>
              <a:gd name="T119" fmla="*/ 239713 w 239713"/>
              <a:gd name="T120" fmla="*/ 217487 h 217487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239713" h="217487">
                <a:moveTo>
                  <a:pt x="67420" y="131762"/>
                </a:moveTo>
                <a:lnTo>
                  <a:pt x="71346" y="131762"/>
                </a:lnTo>
                <a:lnTo>
                  <a:pt x="80061" y="131762"/>
                </a:lnTo>
                <a:lnTo>
                  <a:pt x="80262" y="131762"/>
                </a:lnTo>
                <a:lnTo>
                  <a:pt x="97384" y="131762"/>
                </a:lnTo>
                <a:lnTo>
                  <a:pt x="100603" y="131762"/>
                </a:lnTo>
                <a:lnTo>
                  <a:pt x="101129" y="131762"/>
                </a:lnTo>
                <a:lnTo>
                  <a:pt x="102183" y="131762"/>
                </a:lnTo>
                <a:lnTo>
                  <a:pt x="109088" y="131762"/>
                </a:lnTo>
                <a:lnTo>
                  <a:pt x="109557" y="131762"/>
                </a:lnTo>
                <a:lnTo>
                  <a:pt x="129513" y="131762"/>
                </a:lnTo>
                <a:lnTo>
                  <a:pt x="129572" y="131762"/>
                </a:lnTo>
                <a:lnTo>
                  <a:pt x="168548" y="131762"/>
                </a:lnTo>
                <a:lnTo>
                  <a:pt x="195469" y="137003"/>
                </a:lnTo>
                <a:lnTo>
                  <a:pt x="218177" y="151330"/>
                </a:lnTo>
                <a:lnTo>
                  <a:pt x="233861" y="172645"/>
                </a:lnTo>
                <a:lnTo>
                  <a:pt x="239713" y="198851"/>
                </a:lnTo>
                <a:lnTo>
                  <a:pt x="239713" y="201181"/>
                </a:lnTo>
                <a:lnTo>
                  <a:pt x="239713" y="217487"/>
                </a:lnTo>
                <a:lnTo>
                  <a:pt x="0" y="217487"/>
                </a:lnTo>
                <a:cubicBezTo>
                  <a:pt x="0" y="217487"/>
                  <a:pt x="0" y="217487"/>
                  <a:pt x="0" y="215158"/>
                </a:cubicBezTo>
                <a:lnTo>
                  <a:pt x="0" y="198851"/>
                </a:lnTo>
                <a:cubicBezTo>
                  <a:pt x="0" y="161580"/>
                  <a:pt x="29964" y="131762"/>
                  <a:pt x="67420" y="131762"/>
                </a:cubicBezTo>
                <a:close/>
                <a:moveTo>
                  <a:pt x="119063" y="0"/>
                </a:moveTo>
                <a:lnTo>
                  <a:pt x="142545" y="4741"/>
                </a:lnTo>
                <a:lnTo>
                  <a:pt x="161720" y="17669"/>
                </a:lnTo>
                <a:lnTo>
                  <a:pt x="174648" y="36844"/>
                </a:lnTo>
                <a:lnTo>
                  <a:pt x="179388" y="60325"/>
                </a:lnTo>
                <a:lnTo>
                  <a:pt x="174648" y="83807"/>
                </a:lnTo>
                <a:lnTo>
                  <a:pt x="161720" y="102981"/>
                </a:lnTo>
                <a:lnTo>
                  <a:pt x="142545" y="115910"/>
                </a:lnTo>
                <a:cubicBezTo>
                  <a:pt x="135327" y="118962"/>
                  <a:pt x="127393" y="120650"/>
                  <a:pt x="119063" y="120650"/>
                </a:cubicBezTo>
                <a:cubicBezTo>
                  <a:pt x="102405" y="120650"/>
                  <a:pt x="87323" y="113898"/>
                  <a:pt x="76407" y="102981"/>
                </a:cubicBezTo>
                <a:cubicBezTo>
                  <a:pt x="70949" y="97523"/>
                  <a:pt x="66531" y="91024"/>
                  <a:pt x="63479" y="83807"/>
                </a:cubicBezTo>
                <a:cubicBezTo>
                  <a:pt x="60426" y="76589"/>
                  <a:pt x="58738" y="68654"/>
                  <a:pt x="58738" y="60325"/>
                </a:cubicBezTo>
                <a:cubicBezTo>
                  <a:pt x="58738" y="43667"/>
                  <a:pt x="65490" y="28585"/>
                  <a:pt x="76407" y="17669"/>
                </a:cubicBezTo>
                <a:cubicBezTo>
                  <a:pt x="81865" y="12210"/>
                  <a:pt x="88365" y="7793"/>
                  <a:pt x="95582" y="4741"/>
                </a:cubicBezTo>
                <a:cubicBezTo>
                  <a:pt x="102799" y="1688"/>
                  <a:pt x="110734" y="0"/>
                  <a:pt x="119063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noFill/>
            <a:round/>
          </a:ln>
          <a:effectLst/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cxnSp>
        <p:nvCxnSpPr>
          <p:cNvPr id="50" name="直接连接符 49"/>
          <p:cNvCxnSpPr/>
          <p:nvPr/>
        </p:nvCxnSpPr>
        <p:spPr>
          <a:xfrm>
            <a:off x="902335" y="3559810"/>
            <a:ext cx="286131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/>
          <p:cNvSpPr txBox="1"/>
          <p:nvPr/>
        </p:nvSpPr>
        <p:spPr>
          <a:xfrm>
            <a:off x="1695450" y="3592195"/>
            <a:ext cx="131826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2700" indent="0" algn="dist">
              <a:lnSpc>
                <a:spcPct val="100000"/>
              </a:lnSpc>
              <a:spcBef>
                <a:spcPts val="3840"/>
              </a:spcBef>
              <a:buFont typeface="Wingdings" panose="05000000000000000000"/>
              <a:buNone/>
              <a:tabLst>
                <a:tab pos="469900" algn="l"/>
              </a:tabLst>
            </a:pPr>
            <a:r>
              <a:rPr lang="zh-TW" altLang="en-US" sz="1400" spc="-165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截至</a:t>
            </a:r>
            <a:r>
              <a:rPr lang="en-US" altLang="zh-TW" sz="1400" spc="-165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2024.7</a:t>
            </a:r>
            <a:endParaRPr lang="en-US" altLang="zh-TW" sz="1400" spc="-165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1443355" y="4135755"/>
            <a:ext cx="320675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>
              <a:buNone/>
            </a:pPr>
            <a:r>
              <a:rPr kumimoji="1"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總員工數</a:t>
            </a:r>
            <a:r>
              <a:rPr kumimoji="1"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kumimoji="1" lang="en-US" altLang="zh-CN" sz="4000" b="1" dirty="0">
                <a:solidFill>
                  <a:srgbClr val="368882"/>
                </a:solidFill>
                <a:latin typeface="+mj-lt"/>
                <a:ea typeface="+mj-lt"/>
                <a:cs typeface="微软雅黑" panose="020B0503020204020204" charset="-122"/>
                <a:sym typeface="+mn-ea"/>
              </a:rPr>
              <a:t>50,000</a:t>
            </a:r>
            <a:r>
              <a:rPr kumimoji="1"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多人</a:t>
            </a:r>
            <a:endParaRPr kumimoji="1"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3" name="Oval 493"/>
          <p:cNvSpPr>
            <a:spLocks noChangeArrowheads="1"/>
          </p:cNvSpPr>
          <p:nvPr/>
        </p:nvSpPr>
        <p:spPr bwMode="auto">
          <a:xfrm>
            <a:off x="937895" y="4250690"/>
            <a:ext cx="473710" cy="429895"/>
          </a:xfrm>
          <a:custGeom>
            <a:avLst/>
            <a:gdLst>
              <a:gd name="T0" fmla="*/ 67420 w 239713"/>
              <a:gd name="T1" fmla="*/ 131762 h 217487"/>
              <a:gd name="T2" fmla="*/ 71346 w 239713"/>
              <a:gd name="T3" fmla="*/ 131762 h 217487"/>
              <a:gd name="T4" fmla="*/ 80061 w 239713"/>
              <a:gd name="T5" fmla="*/ 131762 h 217487"/>
              <a:gd name="T6" fmla="*/ 80262 w 239713"/>
              <a:gd name="T7" fmla="*/ 131762 h 217487"/>
              <a:gd name="T8" fmla="*/ 97384 w 239713"/>
              <a:gd name="T9" fmla="*/ 131762 h 217487"/>
              <a:gd name="T10" fmla="*/ 100603 w 239713"/>
              <a:gd name="T11" fmla="*/ 131762 h 217487"/>
              <a:gd name="T12" fmla="*/ 101129 w 239713"/>
              <a:gd name="T13" fmla="*/ 131762 h 217487"/>
              <a:gd name="T14" fmla="*/ 102183 w 239713"/>
              <a:gd name="T15" fmla="*/ 131762 h 217487"/>
              <a:gd name="T16" fmla="*/ 109088 w 239713"/>
              <a:gd name="T17" fmla="*/ 131762 h 217487"/>
              <a:gd name="T18" fmla="*/ 109557 w 239713"/>
              <a:gd name="T19" fmla="*/ 131762 h 217487"/>
              <a:gd name="T20" fmla="*/ 129513 w 239713"/>
              <a:gd name="T21" fmla="*/ 131762 h 217487"/>
              <a:gd name="T22" fmla="*/ 129572 w 239713"/>
              <a:gd name="T23" fmla="*/ 131762 h 217487"/>
              <a:gd name="T24" fmla="*/ 168548 w 239713"/>
              <a:gd name="T25" fmla="*/ 131762 h 217487"/>
              <a:gd name="T26" fmla="*/ 195469 w 239713"/>
              <a:gd name="T27" fmla="*/ 137003 h 217487"/>
              <a:gd name="T28" fmla="*/ 218177 w 239713"/>
              <a:gd name="T29" fmla="*/ 151330 h 217487"/>
              <a:gd name="T30" fmla="*/ 233861 w 239713"/>
              <a:gd name="T31" fmla="*/ 172645 h 217487"/>
              <a:gd name="T32" fmla="*/ 239713 w 239713"/>
              <a:gd name="T33" fmla="*/ 198851 h 217487"/>
              <a:gd name="T34" fmla="*/ 239713 w 239713"/>
              <a:gd name="T35" fmla="*/ 201181 h 217487"/>
              <a:gd name="T36" fmla="*/ 239713 w 239713"/>
              <a:gd name="T37" fmla="*/ 201181 h 217487"/>
              <a:gd name="T38" fmla="*/ 239713 w 239713"/>
              <a:gd name="T39" fmla="*/ 217487 h 217487"/>
              <a:gd name="T40" fmla="*/ 0 w 239713"/>
              <a:gd name="T41" fmla="*/ 217487 h 217487"/>
              <a:gd name="T42" fmla="*/ 0 w 239713"/>
              <a:gd name="T43" fmla="*/ 215158 h 217487"/>
              <a:gd name="T44" fmla="*/ 0 w 239713"/>
              <a:gd name="T45" fmla="*/ 198851 h 217487"/>
              <a:gd name="T46" fmla="*/ 67420 w 239713"/>
              <a:gd name="T47" fmla="*/ 131762 h 217487"/>
              <a:gd name="T48" fmla="*/ 119063 w 239713"/>
              <a:gd name="T49" fmla="*/ 0 h 217487"/>
              <a:gd name="T50" fmla="*/ 142545 w 239713"/>
              <a:gd name="T51" fmla="*/ 4741 h 217487"/>
              <a:gd name="T52" fmla="*/ 161720 w 239713"/>
              <a:gd name="T53" fmla="*/ 17669 h 217487"/>
              <a:gd name="T54" fmla="*/ 174648 w 239713"/>
              <a:gd name="T55" fmla="*/ 36844 h 217487"/>
              <a:gd name="T56" fmla="*/ 179388 w 239713"/>
              <a:gd name="T57" fmla="*/ 60325 h 217487"/>
              <a:gd name="T58" fmla="*/ 174648 w 239713"/>
              <a:gd name="T59" fmla="*/ 83807 h 217487"/>
              <a:gd name="T60" fmla="*/ 161720 w 239713"/>
              <a:gd name="T61" fmla="*/ 102981 h 217487"/>
              <a:gd name="T62" fmla="*/ 142545 w 239713"/>
              <a:gd name="T63" fmla="*/ 115910 h 217487"/>
              <a:gd name="T64" fmla="*/ 119063 w 239713"/>
              <a:gd name="T65" fmla="*/ 120650 h 217487"/>
              <a:gd name="T66" fmla="*/ 76407 w 239713"/>
              <a:gd name="T67" fmla="*/ 102981 h 217487"/>
              <a:gd name="T68" fmla="*/ 63479 w 239713"/>
              <a:gd name="T69" fmla="*/ 83807 h 217487"/>
              <a:gd name="T70" fmla="*/ 58738 w 239713"/>
              <a:gd name="T71" fmla="*/ 60325 h 217487"/>
              <a:gd name="T72" fmla="*/ 76407 w 239713"/>
              <a:gd name="T73" fmla="*/ 17669 h 217487"/>
              <a:gd name="T74" fmla="*/ 95582 w 239713"/>
              <a:gd name="T75" fmla="*/ 4741 h 217487"/>
              <a:gd name="T76" fmla="*/ 119063 w 239713"/>
              <a:gd name="T77" fmla="*/ 0 h 21748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239713"/>
              <a:gd name="T118" fmla="*/ 0 h 217487"/>
              <a:gd name="T119" fmla="*/ 239713 w 239713"/>
              <a:gd name="T120" fmla="*/ 217487 h 217487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239713" h="217487">
                <a:moveTo>
                  <a:pt x="67420" y="131762"/>
                </a:moveTo>
                <a:lnTo>
                  <a:pt x="71346" y="131762"/>
                </a:lnTo>
                <a:lnTo>
                  <a:pt x="80061" y="131762"/>
                </a:lnTo>
                <a:lnTo>
                  <a:pt x="80262" y="131762"/>
                </a:lnTo>
                <a:lnTo>
                  <a:pt x="97384" y="131762"/>
                </a:lnTo>
                <a:lnTo>
                  <a:pt x="100603" y="131762"/>
                </a:lnTo>
                <a:lnTo>
                  <a:pt x="101129" y="131762"/>
                </a:lnTo>
                <a:lnTo>
                  <a:pt x="102183" y="131762"/>
                </a:lnTo>
                <a:lnTo>
                  <a:pt x="109088" y="131762"/>
                </a:lnTo>
                <a:lnTo>
                  <a:pt x="109557" y="131762"/>
                </a:lnTo>
                <a:lnTo>
                  <a:pt x="129513" y="131762"/>
                </a:lnTo>
                <a:lnTo>
                  <a:pt x="129572" y="131762"/>
                </a:lnTo>
                <a:lnTo>
                  <a:pt x="168548" y="131762"/>
                </a:lnTo>
                <a:lnTo>
                  <a:pt x="195469" y="137003"/>
                </a:lnTo>
                <a:lnTo>
                  <a:pt x="218177" y="151330"/>
                </a:lnTo>
                <a:lnTo>
                  <a:pt x="233861" y="172645"/>
                </a:lnTo>
                <a:lnTo>
                  <a:pt x="239713" y="198851"/>
                </a:lnTo>
                <a:lnTo>
                  <a:pt x="239713" y="201181"/>
                </a:lnTo>
                <a:lnTo>
                  <a:pt x="239713" y="217487"/>
                </a:lnTo>
                <a:lnTo>
                  <a:pt x="0" y="217487"/>
                </a:lnTo>
                <a:cubicBezTo>
                  <a:pt x="0" y="217487"/>
                  <a:pt x="0" y="217487"/>
                  <a:pt x="0" y="215158"/>
                </a:cubicBezTo>
                <a:lnTo>
                  <a:pt x="0" y="198851"/>
                </a:lnTo>
                <a:cubicBezTo>
                  <a:pt x="0" y="161580"/>
                  <a:pt x="29964" y="131762"/>
                  <a:pt x="67420" y="131762"/>
                </a:cubicBezTo>
                <a:close/>
                <a:moveTo>
                  <a:pt x="119063" y="0"/>
                </a:moveTo>
                <a:lnTo>
                  <a:pt x="142545" y="4741"/>
                </a:lnTo>
                <a:lnTo>
                  <a:pt x="161720" y="17669"/>
                </a:lnTo>
                <a:lnTo>
                  <a:pt x="174648" y="36844"/>
                </a:lnTo>
                <a:lnTo>
                  <a:pt x="179388" y="60325"/>
                </a:lnTo>
                <a:lnTo>
                  <a:pt x="174648" y="83807"/>
                </a:lnTo>
                <a:lnTo>
                  <a:pt x="161720" y="102981"/>
                </a:lnTo>
                <a:lnTo>
                  <a:pt x="142545" y="115910"/>
                </a:lnTo>
                <a:cubicBezTo>
                  <a:pt x="135327" y="118962"/>
                  <a:pt x="127393" y="120650"/>
                  <a:pt x="119063" y="120650"/>
                </a:cubicBezTo>
                <a:cubicBezTo>
                  <a:pt x="102405" y="120650"/>
                  <a:pt x="87323" y="113898"/>
                  <a:pt x="76407" y="102981"/>
                </a:cubicBezTo>
                <a:cubicBezTo>
                  <a:pt x="70949" y="97523"/>
                  <a:pt x="66531" y="91024"/>
                  <a:pt x="63479" y="83807"/>
                </a:cubicBezTo>
                <a:cubicBezTo>
                  <a:pt x="60426" y="76589"/>
                  <a:pt x="58738" y="68654"/>
                  <a:pt x="58738" y="60325"/>
                </a:cubicBezTo>
                <a:cubicBezTo>
                  <a:pt x="58738" y="43667"/>
                  <a:pt x="65490" y="28585"/>
                  <a:pt x="76407" y="17669"/>
                </a:cubicBezTo>
                <a:cubicBezTo>
                  <a:pt x="81865" y="12210"/>
                  <a:pt x="88365" y="7793"/>
                  <a:pt x="95582" y="4741"/>
                </a:cubicBezTo>
                <a:cubicBezTo>
                  <a:pt x="102799" y="1688"/>
                  <a:pt x="110734" y="0"/>
                  <a:pt x="119063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noFill/>
            <a:round/>
          </a:ln>
          <a:effectLst/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cxnSp>
        <p:nvCxnSpPr>
          <p:cNvPr id="54" name="直接连接符 53"/>
          <p:cNvCxnSpPr/>
          <p:nvPr/>
        </p:nvCxnSpPr>
        <p:spPr>
          <a:xfrm>
            <a:off x="902335" y="4770755"/>
            <a:ext cx="286131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3175" y="0"/>
            <a:ext cx="4153535" cy="68611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393700" y="1516380"/>
            <a:ext cx="4117975" cy="3261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altLang="zh-CN" sz="4400" dirty="0">
              <a:solidFill>
                <a:schemeClr val="bg1">
                  <a:lumMod val="6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/>
            <a:r>
              <a:rPr lang="zh-CN" altLang="en-US" sz="5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Noto Sans CJK JP Regular"/>
                <a:sym typeface="+mn-ea"/>
              </a:rPr>
              <a:t>分享能減少</a:t>
            </a:r>
            <a:endParaRPr lang="zh-CN" altLang="en-US" sz="5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Noto Sans CJK JP Regular"/>
              <a:sym typeface="+mn-ea"/>
            </a:endParaRPr>
          </a:p>
          <a:p>
            <a:pPr algn="l"/>
            <a:r>
              <a:rPr lang="zh-CN" altLang="en-US" sz="5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Noto Sans CJK JP Regular"/>
                <a:sym typeface="+mn-ea"/>
              </a:rPr>
              <a:t>盲點和</a:t>
            </a:r>
            <a:endParaRPr lang="zh-CN" altLang="en-US" sz="5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Noto Sans CJK JP Regular"/>
              <a:sym typeface="+mn-ea"/>
            </a:endParaRPr>
          </a:p>
          <a:p>
            <a:pPr algn="l"/>
            <a:r>
              <a:rPr lang="zh-CN" altLang="en-US" sz="5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Noto Sans CJK JP Regular"/>
                <a:sym typeface="+mn-ea"/>
              </a:rPr>
              <a:t>內在恐懼</a:t>
            </a:r>
            <a:endParaRPr lang="zh-CN" altLang="en-US" sz="5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Noto Sans CJK JP Regular"/>
              <a:sym typeface="+mn-ea"/>
            </a:endParaRPr>
          </a:p>
        </p:txBody>
      </p:sp>
      <p:sp>
        <p:nvSpPr>
          <p:cNvPr id="99" name="bg object 17"/>
          <p:cNvSpPr/>
          <p:nvPr userDrawn="1"/>
        </p:nvSpPr>
        <p:spPr>
          <a:xfrm>
            <a:off x="10942955" y="185420"/>
            <a:ext cx="1106805" cy="111061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标题 1"/>
          <p:cNvSpPr txBox="1"/>
          <p:nvPr/>
        </p:nvSpPr>
        <p:spPr>
          <a:xfrm>
            <a:off x="5019082" y="1181094"/>
            <a:ext cx="6487118" cy="815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/>
              <a:t>The Johari Window</a:t>
            </a:r>
            <a:r>
              <a:rPr lang="zh-CN" altLang="en-US" sz="3200" dirty="0"/>
              <a:t>周哈利視窗</a:t>
            </a:r>
            <a:endParaRPr lang="zh-CN" altLang="en-US" sz="32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9082" y="2092098"/>
            <a:ext cx="6305550" cy="42195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VCG4186196620"/>
          <p:cNvPicPr>
            <a:picLocks noChangeAspect="1"/>
          </p:cNvPicPr>
          <p:nvPr/>
        </p:nvPicPr>
        <p:blipFill>
          <a:blip r:embed="rId1"/>
          <a:srcRect l="24051" t="360" r="25188"/>
          <a:stretch>
            <a:fillRect/>
          </a:stretch>
        </p:blipFill>
        <p:spPr>
          <a:xfrm>
            <a:off x="1379855" y="-17780"/>
            <a:ext cx="5232400" cy="6875780"/>
          </a:xfrm>
          <a:prstGeom prst="parallelogram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-635" y="0"/>
            <a:ext cx="6143625" cy="6858000"/>
          </a:xfrm>
          <a:custGeom>
            <a:avLst/>
            <a:gdLst>
              <a:gd name="connsiteX0" fmla="*/ 0 w 8155459"/>
              <a:gd name="connsiteY0" fmla="*/ 24714 h 13716000"/>
              <a:gd name="connsiteX1" fmla="*/ 0 w 8155459"/>
              <a:gd name="connsiteY1" fmla="*/ 13716000 h 13716000"/>
              <a:gd name="connsiteX2" fmla="*/ 2940908 w 8155459"/>
              <a:gd name="connsiteY2" fmla="*/ 13716000 h 13716000"/>
              <a:gd name="connsiteX3" fmla="*/ 8155459 w 8155459"/>
              <a:gd name="connsiteY3" fmla="*/ 0 h 13716000"/>
              <a:gd name="connsiteX4" fmla="*/ 24714 w 8155459"/>
              <a:gd name="connsiteY4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55459" h="13716000">
                <a:moveTo>
                  <a:pt x="0" y="24714"/>
                </a:moveTo>
                <a:lnTo>
                  <a:pt x="0" y="13716000"/>
                </a:lnTo>
                <a:lnTo>
                  <a:pt x="2940908" y="13716000"/>
                </a:lnTo>
                <a:lnTo>
                  <a:pt x="8155459" y="0"/>
                </a:lnTo>
                <a:lnTo>
                  <a:pt x="24714" y="0"/>
                </a:lnTo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7" name="Shape 2782"/>
          <p:cNvSpPr/>
          <p:nvPr/>
        </p:nvSpPr>
        <p:spPr>
          <a:xfrm>
            <a:off x="10067593" y="2153727"/>
            <a:ext cx="523507" cy="4517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3" h="20545" extrusionOk="0">
                <a:moveTo>
                  <a:pt x="9621" y="9676"/>
                </a:moveTo>
                <a:cubicBezTo>
                  <a:pt x="9621" y="9676"/>
                  <a:pt x="9621" y="9675"/>
                  <a:pt x="9621" y="9675"/>
                </a:cubicBezTo>
                <a:lnTo>
                  <a:pt x="9620" y="9674"/>
                </a:lnTo>
                <a:cubicBezTo>
                  <a:pt x="9620" y="9674"/>
                  <a:pt x="9621" y="9676"/>
                  <a:pt x="9621" y="9676"/>
                </a:cubicBezTo>
                <a:close/>
                <a:moveTo>
                  <a:pt x="19582" y="1266"/>
                </a:moveTo>
                <a:cubicBezTo>
                  <a:pt x="18115" y="-422"/>
                  <a:pt x="15737" y="-422"/>
                  <a:pt x="14270" y="1266"/>
                </a:cubicBezTo>
                <a:lnTo>
                  <a:pt x="14934" y="2030"/>
                </a:lnTo>
                <a:cubicBezTo>
                  <a:pt x="16034" y="765"/>
                  <a:pt x="17818" y="765"/>
                  <a:pt x="18918" y="2030"/>
                </a:cubicBezTo>
                <a:cubicBezTo>
                  <a:pt x="20019" y="3297"/>
                  <a:pt x="20019" y="5351"/>
                  <a:pt x="18918" y="6618"/>
                </a:cubicBezTo>
                <a:lnTo>
                  <a:pt x="8956" y="17881"/>
                </a:lnTo>
                <a:lnTo>
                  <a:pt x="9621" y="18645"/>
                </a:lnTo>
                <a:lnTo>
                  <a:pt x="19582" y="7382"/>
                </a:lnTo>
                <a:cubicBezTo>
                  <a:pt x="21050" y="5693"/>
                  <a:pt x="21050" y="2955"/>
                  <a:pt x="19582" y="1266"/>
                </a:cubicBezTo>
                <a:moveTo>
                  <a:pt x="2315" y="17881"/>
                </a:moveTo>
                <a:cubicBezTo>
                  <a:pt x="481" y="15770"/>
                  <a:pt x="481" y="12551"/>
                  <a:pt x="2315" y="10439"/>
                </a:cubicBezTo>
                <a:cubicBezTo>
                  <a:pt x="2317" y="10437"/>
                  <a:pt x="2320" y="10434"/>
                  <a:pt x="2323" y="10431"/>
                </a:cubicBezTo>
                <a:lnTo>
                  <a:pt x="2323" y="10431"/>
                </a:lnTo>
                <a:lnTo>
                  <a:pt x="9289" y="2413"/>
                </a:lnTo>
                <a:cubicBezTo>
                  <a:pt x="9472" y="2201"/>
                  <a:pt x="9472" y="1859"/>
                  <a:pt x="9289" y="1648"/>
                </a:cubicBezTo>
                <a:cubicBezTo>
                  <a:pt x="9105" y="1437"/>
                  <a:pt x="8808" y="1437"/>
                  <a:pt x="8624" y="1648"/>
                </a:cubicBezTo>
                <a:lnTo>
                  <a:pt x="1651" y="9675"/>
                </a:lnTo>
                <a:cubicBezTo>
                  <a:pt x="-550" y="12208"/>
                  <a:pt x="-550" y="16112"/>
                  <a:pt x="1651" y="18645"/>
                </a:cubicBezTo>
                <a:cubicBezTo>
                  <a:pt x="3852" y="21178"/>
                  <a:pt x="7420" y="21178"/>
                  <a:pt x="9621" y="18645"/>
                </a:cubicBezTo>
                <a:lnTo>
                  <a:pt x="8948" y="17889"/>
                </a:lnTo>
                <a:cubicBezTo>
                  <a:pt x="7114" y="19991"/>
                  <a:pt x="4147" y="19989"/>
                  <a:pt x="2315" y="17881"/>
                </a:cubicBezTo>
                <a:moveTo>
                  <a:pt x="6300" y="13497"/>
                </a:moveTo>
                <a:cubicBezTo>
                  <a:pt x="7033" y="14341"/>
                  <a:pt x="8223" y="14341"/>
                  <a:pt x="8956" y="13497"/>
                </a:cubicBezTo>
                <a:lnTo>
                  <a:pt x="13937" y="7764"/>
                </a:lnTo>
                <a:cubicBezTo>
                  <a:pt x="14121" y="7553"/>
                  <a:pt x="14121" y="7211"/>
                  <a:pt x="13937" y="7000"/>
                </a:cubicBezTo>
                <a:cubicBezTo>
                  <a:pt x="13754" y="6789"/>
                  <a:pt x="13457" y="6789"/>
                  <a:pt x="13273" y="7000"/>
                </a:cubicBezTo>
                <a:lnTo>
                  <a:pt x="8292" y="12732"/>
                </a:lnTo>
                <a:cubicBezTo>
                  <a:pt x="7926" y="13155"/>
                  <a:pt x="7331" y="13155"/>
                  <a:pt x="6964" y="12732"/>
                </a:cubicBezTo>
                <a:cubicBezTo>
                  <a:pt x="6597" y="12310"/>
                  <a:pt x="6597" y="11626"/>
                  <a:pt x="6964" y="11204"/>
                </a:cubicBezTo>
                <a:lnTo>
                  <a:pt x="8292" y="9675"/>
                </a:lnTo>
                <a:lnTo>
                  <a:pt x="14934" y="2030"/>
                </a:lnTo>
                <a:lnTo>
                  <a:pt x="14270" y="1266"/>
                </a:lnTo>
                <a:lnTo>
                  <a:pt x="6300" y="10439"/>
                </a:lnTo>
                <a:cubicBezTo>
                  <a:pt x="5566" y="11284"/>
                  <a:pt x="5566" y="12653"/>
                  <a:pt x="6300" y="13497"/>
                </a:cubicBezTo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45720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 panose="020B0502020104020203"/>
                <a:ea typeface="Gill Sans" panose="020B0502020104020203"/>
                <a:cs typeface="Gill Sans" panose="020B0502020104020203"/>
                <a:sym typeface="Gill Sans" panose="020B0502020104020203"/>
              </a:defRPr>
            </a:pPr>
            <a:endParaRPr sz="1500"/>
          </a:p>
        </p:txBody>
      </p:sp>
      <p:sp>
        <p:nvSpPr>
          <p:cNvPr id="18" name="Shape 2778"/>
          <p:cNvSpPr/>
          <p:nvPr/>
        </p:nvSpPr>
        <p:spPr>
          <a:xfrm>
            <a:off x="7083130" y="2153727"/>
            <a:ext cx="523004" cy="523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481" y="12956"/>
                </a:moveTo>
                <a:cubicBezTo>
                  <a:pt x="17070" y="12258"/>
                  <a:pt x="16576" y="11533"/>
                  <a:pt x="16011" y="10795"/>
                </a:cubicBezTo>
                <a:cubicBezTo>
                  <a:pt x="16573" y="10063"/>
                  <a:pt x="17072" y="9339"/>
                  <a:pt x="17481" y="8644"/>
                </a:cubicBezTo>
                <a:cubicBezTo>
                  <a:pt x="19410" y="9181"/>
                  <a:pt x="20618" y="9948"/>
                  <a:pt x="20618" y="10800"/>
                </a:cubicBezTo>
                <a:cubicBezTo>
                  <a:pt x="20618" y="11652"/>
                  <a:pt x="19410" y="12419"/>
                  <a:pt x="17481" y="12956"/>
                </a:cubicBezTo>
                <a:moveTo>
                  <a:pt x="17742" y="17743"/>
                </a:moveTo>
                <a:cubicBezTo>
                  <a:pt x="17140" y="18345"/>
                  <a:pt x="15740" y="18028"/>
                  <a:pt x="13996" y="17045"/>
                </a:cubicBezTo>
                <a:cubicBezTo>
                  <a:pt x="14198" y="16261"/>
                  <a:pt x="14365" y="15406"/>
                  <a:pt x="14487" y="14488"/>
                </a:cubicBezTo>
                <a:cubicBezTo>
                  <a:pt x="15405" y="14366"/>
                  <a:pt x="16261" y="14198"/>
                  <a:pt x="17044" y="13996"/>
                </a:cubicBezTo>
                <a:cubicBezTo>
                  <a:pt x="18028" y="15740"/>
                  <a:pt x="18345" y="17140"/>
                  <a:pt x="17742" y="17743"/>
                </a:cubicBezTo>
                <a:moveTo>
                  <a:pt x="15404" y="11561"/>
                </a:moveTo>
                <a:cubicBezTo>
                  <a:pt x="15837" y="12119"/>
                  <a:pt x="16219" y="12662"/>
                  <a:pt x="16554" y="13185"/>
                </a:cubicBezTo>
                <a:cubicBezTo>
                  <a:pt x="15950" y="13317"/>
                  <a:pt x="15295" y="13429"/>
                  <a:pt x="14597" y="13517"/>
                </a:cubicBezTo>
                <a:cubicBezTo>
                  <a:pt x="14631" y="13155"/>
                  <a:pt x="14655" y="12784"/>
                  <a:pt x="14677" y="12409"/>
                </a:cubicBezTo>
                <a:cubicBezTo>
                  <a:pt x="14930" y="12127"/>
                  <a:pt x="15170" y="11844"/>
                  <a:pt x="15404" y="11561"/>
                </a:cubicBezTo>
                <a:moveTo>
                  <a:pt x="15402" y="10032"/>
                </a:moveTo>
                <a:cubicBezTo>
                  <a:pt x="15170" y="9752"/>
                  <a:pt x="14928" y="9471"/>
                  <a:pt x="14677" y="9191"/>
                </a:cubicBezTo>
                <a:cubicBezTo>
                  <a:pt x="14655" y="8817"/>
                  <a:pt x="14631" y="8445"/>
                  <a:pt x="14597" y="8084"/>
                </a:cubicBezTo>
                <a:cubicBezTo>
                  <a:pt x="15295" y="8171"/>
                  <a:pt x="15950" y="8283"/>
                  <a:pt x="16554" y="8415"/>
                </a:cubicBezTo>
                <a:cubicBezTo>
                  <a:pt x="16221" y="8935"/>
                  <a:pt x="15832" y="9478"/>
                  <a:pt x="15402" y="10032"/>
                </a:cubicBezTo>
                <a:moveTo>
                  <a:pt x="17742" y="3857"/>
                </a:moveTo>
                <a:cubicBezTo>
                  <a:pt x="18345" y="4460"/>
                  <a:pt x="18028" y="5860"/>
                  <a:pt x="17044" y="7604"/>
                </a:cubicBezTo>
                <a:cubicBezTo>
                  <a:pt x="16261" y="7402"/>
                  <a:pt x="15405" y="7234"/>
                  <a:pt x="14487" y="7112"/>
                </a:cubicBezTo>
                <a:cubicBezTo>
                  <a:pt x="14365" y="6194"/>
                  <a:pt x="14198" y="5339"/>
                  <a:pt x="13996" y="4555"/>
                </a:cubicBezTo>
                <a:cubicBezTo>
                  <a:pt x="15740" y="3572"/>
                  <a:pt x="17140" y="3255"/>
                  <a:pt x="17742" y="3857"/>
                </a:cubicBezTo>
                <a:moveTo>
                  <a:pt x="13718" y="12012"/>
                </a:moveTo>
                <a:cubicBezTo>
                  <a:pt x="13448" y="12303"/>
                  <a:pt x="13172" y="12593"/>
                  <a:pt x="12882" y="12883"/>
                </a:cubicBezTo>
                <a:cubicBezTo>
                  <a:pt x="12593" y="13172"/>
                  <a:pt x="12303" y="13449"/>
                  <a:pt x="12012" y="13719"/>
                </a:cubicBezTo>
                <a:cubicBezTo>
                  <a:pt x="11614" y="13733"/>
                  <a:pt x="11212" y="13745"/>
                  <a:pt x="10800" y="13745"/>
                </a:cubicBezTo>
                <a:cubicBezTo>
                  <a:pt x="10387" y="13745"/>
                  <a:pt x="9985" y="13733"/>
                  <a:pt x="9587" y="13719"/>
                </a:cubicBezTo>
                <a:cubicBezTo>
                  <a:pt x="9297" y="13449"/>
                  <a:pt x="9006" y="13172"/>
                  <a:pt x="8717" y="12883"/>
                </a:cubicBezTo>
                <a:cubicBezTo>
                  <a:pt x="8428" y="12593"/>
                  <a:pt x="8152" y="12303"/>
                  <a:pt x="7881" y="12012"/>
                </a:cubicBezTo>
                <a:cubicBezTo>
                  <a:pt x="7866" y="11614"/>
                  <a:pt x="7855" y="11212"/>
                  <a:pt x="7855" y="10800"/>
                </a:cubicBezTo>
                <a:cubicBezTo>
                  <a:pt x="7855" y="10388"/>
                  <a:pt x="7866" y="9986"/>
                  <a:pt x="7881" y="9587"/>
                </a:cubicBezTo>
                <a:cubicBezTo>
                  <a:pt x="8152" y="9297"/>
                  <a:pt x="8428" y="9007"/>
                  <a:pt x="8717" y="8717"/>
                </a:cubicBezTo>
                <a:cubicBezTo>
                  <a:pt x="9006" y="8428"/>
                  <a:pt x="9297" y="8151"/>
                  <a:pt x="9587" y="7881"/>
                </a:cubicBezTo>
                <a:cubicBezTo>
                  <a:pt x="9985" y="7867"/>
                  <a:pt x="10387" y="7855"/>
                  <a:pt x="10800" y="7855"/>
                </a:cubicBezTo>
                <a:cubicBezTo>
                  <a:pt x="11212" y="7855"/>
                  <a:pt x="11614" y="7867"/>
                  <a:pt x="12012" y="7881"/>
                </a:cubicBezTo>
                <a:cubicBezTo>
                  <a:pt x="12303" y="8151"/>
                  <a:pt x="12593" y="8428"/>
                  <a:pt x="12882" y="8717"/>
                </a:cubicBezTo>
                <a:cubicBezTo>
                  <a:pt x="13172" y="9007"/>
                  <a:pt x="13448" y="9297"/>
                  <a:pt x="13718" y="9587"/>
                </a:cubicBezTo>
                <a:cubicBezTo>
                  <a:pt x="13733" y="9986"/>
                  <a:pt x="13745" y="10388"/>
                  <a:pt x="13745" y="10800"/>
                </a:cubicBezTo>
                <a:cubicBezTo>
                  <a:pt x="13745" y="11212"/>
                  <a:pt x="13733" y="11614"/>
                  <a:pt x="13718" y="12012"/>
                </a:cubicBezTo>
                <a:moveTo>
                  <a:pt x="13185" y="16555"/>
                </a:moveTo>
                <a:cubicBezTo>
                  <a:pt x="12662" y="16219"/>
                  <a:pt x="12120" y="15837"/>
                  <a:pt x="11561" y="15404"/>
                </a:cubicBezTo>
                <a:cubicBezTo>
                  <a:pt x="11844" y="15170"/>
                  <a:pt x="12127" y="14931"/>
                  <a:pt x="12409" y="14677"/>
                </a:cubicBezTo>
                <a:cubicBezTo>
                  <a:pt x="12783" y="14655"/>
                  <a:pt x="13155" y="14631"/>
                  <a:pt x="13517" y="14597"/>
                </a:cubicBezTo>
                <a:cubicBezTo>
                  <a:pt x="13429" y="15295"/>
                  <a:pt x="13316" y="15950"/>
                  <a:pt x="13185" y="16555"/>
                </a:cubicBezTo>
                <a:moveTo>
                  <a:pt x="10800" y="20618"/>
                </a:moveTo>
                <a:cubicBezTo>
                  <a:pt x="9948" y="20618"/>
                  <a:pt x="9181" y="19410"/>
                  <a:pt x="8643" y="17481"/>
                </a:cubicBezTo>
                <a:cubicBezTo>
                  <a:pt x="9339" y="17072"/>
                  <a:pt x="10062" y="16573"/>
                  <a:pt x="10795" y="16011"/>
                </a:cubicBezTo>
                <a:cubicBezTo>
                  <a:pt x="11532" y="16576"/>
                  <a:pt x="12258" y="17070"/>
                  <a:pt x="12957" y="17481"/>
                </a:cubicBezTo>
                <a:cubicBezTo>
                  <a:pt x="12419" y="19410"/>
                  <a:pt x="11652" y="20618"/>
                  <a:pt x="10800" y="20618"/>
                </a:cubicBezTo>
                <a:moveTo>
                  <a:pt x="8083" y="14597"/>
                </a:moveTo>
                <a:cubicBezTo>
                  <a:pt x="8445" y="14631"/>
                  <a:pt x="8816" y="14655"/>
                  <a:pt x="9190" y="14677"/>
                </a:cubicBezTo>
                <a:cubicBezTo>
                  <a:pt x="9471" y="14929"/>
                  <a:pt x="9751" y="15170"/>
                  <a:pt x="10032" y="15403"/>
                </a:cubicBezTo>
                <a:cubicBezTo>
                  <a:pt x="9478" y="15832"/>
                  <a:pt x="8935" y="16221"/>
                  <a:pt x="8415" y="16555"/>
                </a:cubicBezTo>
                <a:cubicBezTo>
                  <a:pt x="8283" y="15950"/>
                  <a:pt x="8171" y="15295"/>
                  <a:pt x="8083" y="14597"/>
                </a:cubicBezTo>
                <a:moveTo>
                  <a:pt x="8415" y="5045"/>
                </a:moveTo>
                <a:cubicBezTo>
                  <a:pt x="8938" y="5381"/>
                  <a:pt x="9480" y="5762"/>
                  <a:pt x="10038" y="6196"/>
                </a:cubicBezTo>
                <a:cubicBezTo>
                  <a:pt x="9756" y="6430"/>
                  <a:pt x="9473" y="6670"/>
                  <a:pt x="9190" y="6924"/>
                </a:cubicBezTo>
                <a:cubicBezTo>
                  <a:pt x="8816" y="6945"/>
                  <a:pt x="8445" y="6969"/>
                  <a:pt x="8083" y="7003"/>
                </a:cubicBezTo>
                <a:cubicBezTo>
                  <a:pt x="8171" y="6305"/>
                  <a:pt x="8283" y="5650"/>
                  <a:pt x="8415" y="5045"/>
                </a:cubicBezTo>
                <a:moveTo>
                  <a:pt x="10800" y="982"/>
                </a:moveTo>
                <a:cubicBezTo>
                  <a:pt x="11652" y="982"/>
                  <a:pt x="12419" y="2191"/>
                  <a:pt x="12957" y="4119"/>
                </a:cubicBezTo>
                <a:cubicBezTo>
                  <a:pt x="12261" y="4528"/>
                  <a:pt x="11537" y="5027"/>
                  <a:pt x="10804" y="5589"/>
                </a:cubicBezTo>
                <a:cubicBezTo>
                  <a:pt x="10067" y="5024"/>
                  <a:pt x="9341" y="4530"/>
                  <a:pt x="8643" y="4119"/>
                </a:cubicBezTo>
                <a:cubicBezTo>
                  <a:pt x="9181" y="2191"/>
                  <a:pt x="9948" y="982"/>
                  <a:pt x="10800" y="982"/>
                </a:cubicBezTo>
                <a:moveTo>
                  <a:pt x="13517" y="7003"/>
                </a:moveTo>
                <a:cubicBezTo>
                  <a:pt x="13155" y="6969"/>
                  <a:pt x="12783" y="6945"/>
                  <a:pt x="12409" y="6924"/>
                </a:cubicBezTo>
                <a:cubicBezTo>
                  <a:pt x="12129" y="6671"/>
                  <a:pt x="11848" y="6430"/>
                  <a:pt x="11568" y="6198"/>
                </a:cubicBezTo>
                <a:cubicBezTo>
                  <a:pt x="12122" y="5768"/>
                  <a:pt x="12665" y="5379"/>
                  <a:pt x="13185" y="5045"/>
                </a:cubicBezTo>
                <a:cubicBezTo>
                  <a:pt x="13316" y="5650"/>
                  <a:pt x="13429" y="6305"/>
                  <a:pt x="13517" y="7003"/>
                </a:cubicBezTo>
                <a:moveTo>
                  <a:pt x="7112" y="7112"/>
                </a:moveTo>
                <a:cubicBezTo>
                  <a:pt x="6194" y="7234"/>
                  <a:pt x="5339" y="7402"/>
                  <a:pt x="4555" y="7604"/>
                </a:cubicBezTo>
                <a:cubicBezTo>
                  <a:pt x="3572" y="5860"/>
                  <a:pt x="3255" y="4460"/>
                  <a:pt x="3858" y="3857"/>
                </a:cubicBezTo>
                <a:cubicBezTo>
                  <a:pt x="4460" y="3255"/>
                  <a:pt x="5860" y="3572"/>
                  <a:pt x="7604" y="4555"/>
                </a:cubicBezTo>
                <a:cubicBezTo>
                  <a:pt x="7402" y="5339"/>
                  <a:pt x="7234" y="6194"/>
                  <a:pt x="7112" y="7112"/>
                </a:cubicBezTo>
                <a:moveTo>
                  <a:pt x="3858" y="17743"/>
                </a:moveTo>
                <a:cubicBezTo>
                  <a:pt x="3255" y="17140"/>
                  <a:pt x="3572" y="15740"/>
                  <a:pt x="4555" y="13996"/>
                </a:cubicBezTo>
                <a:cubicBezTo>
                  <a:pt x="5339" y="14198"/>
                  <a:pt x="6194" y="14366"/>
                  <a:pt x="7112" y="14488"/>
                </a:cubicBezTo>
                <a:cubicBezTo>
                  <a:pt x="7234" y="15406"/>
                  <a:pt x="7402" y="16261"/>
                  <a:pt x="7604" y="17045"/>
                </a:cubicBezTo>
                <a:cubicBezTo>
                  <a:pt x="5860" y="18028"/>
                  <a:pt x="4460" y="18345"/>
                  <a:pt x="3858" y="17743"/>
                </a:cubicBezTo>
                <a:moveTo>
                  <a:pt x="7003" y="13517"/>
                </a:moveTo>
                <a:cubicBezTo>
                  <a:pt x="6305" y="13429"/>
                  <a:pt x="5650" y="13317"/>
                  <a:pt x="5045" y="13185"/>
                </a:cubicBezTo>
                <a:cubicBezTo>
                  <a:pt x="5379" y="12665"/>
                  <a:pt x="5768" y="12122"/>
                  <a:pt x="6197" y="11568"/>
                </a:cubicBezTo>
                <a:cubicBezTo>
                  <a:pt x="6429" y="11848"/>
                  <a:pt x="6671" y="12129"/>
                  <a:pt x="6923" y="12409"/>
                </a:cubicBezTo>
                <a:cubicBezTo>
                  <a:pt x="6944" y="12784"/>
                  <a:pt x="6968" y="13155"/>
                  <a:pt x="7003" y="13517"/>
                </a:cubicBezTo>
                <a:moveTo>
                  <a:pt x="6923" y="9191"/>
                </a:moveTo>
                <a:cubicBezTo>
                  <a:pt x="6669" y="9473"/>
                  <a:pt x="6429" y="9756"/>
                  <a:pt x="6196" y="10039"/>
                </a:cubicBezTo>
                <a:cubicBezTo>
                  <a:pt x="5763" y="9481"/>
                  <a:pt x="5381" y="8938"/>
                  <a:pt x="5045" y="8415"/>
                </a:cubicBezTo>
                <a:cubicBezTo>
                  <a:pt x="5650" y="8283"/>
                  <a:pt x="6305" y="8171"/>
                  <a:pt x="7003" y="8084"/>
                </a:cubicBezTo>
                <a:cubicBezTo>
                  <a:pt x="6968" y="8445"/>
                  <a:pt x="6944" y="8816"/>
                  <a:pt x="6923" y="9191"/>
                </a:cubicBezTo>
                <a:moveTo>
                  <a:pt x="982" y="10800"/>
                </a:moveTo>
                <a:cubicBezTo>
                  <a:pt x="982" y="9948"/>
                  <a:pt x="2190" y="9181"/>
                  <a:pt x="4119" y="8644"/>
                </a:cubicBezTo>
                <a:cubicBezTo>
                  <a:pt x="4530" y="9342"/>
                  <a:pt x="5023" y="10067"/>
                  <a:pt x="5588" y="10805"/>
                </a:cubicBezTo>
                <a:cubicBezTo>
                  <a:pt x="5027" y="11537"/>
                  <a:pt x="4528" y="12262"/>
                  <a:pt x="4119" y="12956"/>
                </a:cubicBezTo>
                <a:cubicBezTo>
                  <a:pt x="2190" y="12419"/>
                  <a:pt x="982" y="11652"/>
                  <a:pt x="982" y="10800"/>
                </a:cubicBezTo>
                <a:moveTo>
                  <a:pt x="21600" y="10800"/>
                </a:moveTo>
                <a:cubicBezTo>
                  <a:pt x="21600" y="9624"/>
                  <a:pt x="20173" y="8571"/>
                  <a:pt x="17918" y="7853"/>
                </a:cubicBezTo>
                <a:cubicBezTo>
                  <a:pt x="19002" y="5750"/>
                  <a:pt x="19269" y="3995"/>
                  <a:pt x="18437" y="3163"/>
                </a:cubicBezTo>
                <a:cubicBezTo>
                  <a:pt x="17605" y="2332"/>
                  <a:pt x="15850" y="2598"/>
                  <a:pt x="13748" y="3682"/>
                </a:cubicBezTo>
                <a:cubicBezTo>
                  <a:pt x="13029" y="1427"/>
                  <a:pt x="11976" y="0"/>
                  <a:pt x="10800" y="0"/>
                </a:cubicBezTo>
                <a:cubicBezTo>
                  <a:pt x="9623" y="0"/>
                  <a:pt x="8571" y="1427"/>
                  <a:pt x="7852" y="3682"/>
                </a:cubicBezTo>
                <a:cubicBezTo>
                  <a:pt x="5750" y="2598"/>
                  <a:pt x="3995" y="2332"/>
                  <a:pt x="3163" y="3163"/>
                </a:cubicBezTo>
                <a:cubicBezTo>
                  <a:pt x="2331" y="3995"/>
                  <a:pt x="2598" y="5750"/>
                  <a:pt x="3682" y="7853"/>
                </a:cubicBezTo>
                <a:cubicBezTo>
                  <a:pt x="1426" y="8571"/>
                  <a:pt x="0" y="9624"/>
                  <a:pt x="0" y="10800"/>
                </a:cubicBezTo>
                <a:cubicBezTo>
                  <a:pt x="0" y="11976"/>
                  <a:pt x="1426" y="13029"/>
                  <a:pt x="3682" y="13748"/>
                </a:cubicBezTo>
                <a:cubicBezTo>
                  <a:pt x="2598" y="15851"/>
                  <a:pt x="2331" y="17605"/>
                  <a:pt x="3163" y="18437"/>
                </a:cubicBezTo>
                <a:cubicBezTo>
                  <a:pt x="3995" y="19268"/>
                  <a:pt x="5750" y="19002"/>
                  <a:pt x="7852" y="17918"/>
                </a:cubicBezTo>
                <a:cubicBezTo>
                  <a:pt x="8571" y="20173"/>
                  <a:pt x="9623" y="21600"/>
                  <a:pt x="10800" y="21600"/>
                </a:cubicBezTo>
                <a:cubicBezTo>
                  <a:pt x="11976" y="21600"/>
                  <a:pt x="13029" y="20173"/>
                  <a:pt x="13748" y="17918"/>
                </a:cubicBezTo>
                <a:cubicBezTo>
                  <a:pt x="15850" y="19002"/>
                  <a:pt x="17605" y="19268"/>
                  <a:pt x="18437" y="18437"/>
                </a:cubicBezTo>
                <a:cubicBezTo>
                  <a:pt x="19269" y="17605"/>
                  <a:pt x="19002" y="15851"/>
                  <a:pt x="17918" y="13748"/>
                </a:cubicBezTo>
                <a:cubicBezTo>
                  <a:pt x="20173" y="13029"/>
                  <a:pt x="21600" y="11976"/>
                  <a:pt x="21600" y="10800"/>
                </a:cubicBezTo>
                <a:moveTo>
                  <a:pt x="10800" y="9818"/>
                </a:moveTo>
                <a:cubicBezTo>
                  <a:pt x="10258" y="9818"/>
                  <a:pt x="9818" y="10258"/>
                  <a:pt x="9818" y="10800"/>
                </a:cubicBezTo>
                <a:cubicBezTo>
                  <a:pt x="9818" y="11342"/>
                  <a:pt x="10258" y="11782"/>
                  <a:pt x="10800" y="11782"/>
                </a:cubicBezTo>
                <a:cubicBezTo>
                  <a:pt x="11342" y="11782"/>
                  <a:pt x="11782" y="11342"/>
                  <a:pt x="11782" y="10800"/>
                </a:cubicBezTo>
                <a:cubicBezTo>
                  <a:pt x="11782" y="10258"/>
                  <a:pt x="11342" y="9818"/>
                  <a:pt x="10800" y="9818"/>
                </a:cubicBezTo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45720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 panose="020B0502020104020203"/>
                <a:ea typeface="Gill Sans" panose="020B0502020104020203"/>
                <a:cs typeface="Gill Sans" panose="020B0502020104020203"/>
                <a:sym typeface="Gill Sans" panose="020B0502020104020203"/>
              </a:defRPr>
            </a:pPr>
            <a:endParaRPr sz="150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36270" y="2605088"/>
            <a:ext cx="2972435" cy="2172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30000"/>
              </a:lnSpc>
              <a:spcBef>
                <a:spcPts val="100"/>
              </a:spcBef>
            </a:pPr>
            <a:r>
              <a:rPr lang="zh-CN" altLang="en-US" sz="3600" b="1" dirty="0">
                <a:solidFill>
                  <a:srgbClr val="36888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分享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是方法</a:t>
            </a:r>
            <a:b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但</a:t>
            </a:r>
            <a:r>
              <a:rPr lang="zh-CN" altLang="en-US" sz="3600" b="1" dirty="0">
                <a:solidFill>
                  <a:srgbClr val="36888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信任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是基础</a:t>
            </a:r>
            <a:br>
              <a:rPr lang="zh-CN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TW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而</a:t>
            </a:r>
            <a:r>
              <a:rPr lang="zh-TW" altLang="en-US" sz="3600" b="1" dirty="0">
                <a:solidFill>
                  <a:srgbClr val="36888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保密</a:t>
            </a:r>
            <a:r>
              <a:rPr lang="zh-TW" altLang="en-US" sz="3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是做法</a:t>
            </a:r>
            <a:endParaRPr lang="zh-TW" altLang="en-US" sz="3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517005" y="567055"/>
            <a:ext cx="4837430" cy="13336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相信有人心里会这么问：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我这么辛苦去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得到的經驗</a:t>
            </a: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資源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 我干嘛分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享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给你呢？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107805" y="2736850"/>
            <a:ext cx="2727960" cy="10045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制作第一颗药丸的成本可能是一个亿，但是第二颗的成本往往是0.01.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220460" y="2736850"/>
            <a:ext cx="2468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做企业跟做药是一样的</a:t>
            </a:r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6216650" y="4900295"/>
            <a:ext cx="5288280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•我要能相信今天我分享给你，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你明天也会能分享给我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endParaRPr lang="zh-CN" altLang="en-US" sz="2000" strike="sngStrike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bg object 17"/>
          <p:cNvSpPr/>
          <p:nvPr userDrawn="1"/>
        </p:nvSpPr>
        <p:spPr>
          <a:xfrm>
            <a:off x="11243945" y="185420"/>
            <a:ext cx="805815" cy="808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386" y="0"/>
            <a:ext cx="37939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-702" y="1047816"/>
            <a:ext cx="7648575" cy="1765935"/>
            <a:chOff x="1756343" y="981776"/>
            <a:chExt cx="7648575" cy="1765935"/>
          </a:xfrm>
        </p:grpSpPr>
        <p:sp>
          <p:nvSpPr>
            <p:cNvPr id="2" name="矩形 1"/>
            <p:cNvSpPr/>
            <p:nvPr/>
          </p:nvSpPr>
          <p:spPr>
            <a:xfrm>
              <a:off x="1756343" y="981776"/>
              <a:ext cx="7648575" cy="1765935"/>
            </a:xfrm>
            <a:prstGeom prst="rect">
              <a:avLst/>
            </a:prstGeom>
            <a:solidFill>
              <a:srgbClr val="120F0C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2675823" y="1572588"/>
              <a:ext cx="2233061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endPara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530225" y="3314700"/>
            <a:ext cx="35363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分享需要勇氣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iconfont-1191-866884"/>
          <p:cNvSpPr>
            <a:spLocks noChangeAspect="1"/>
          </p:cNvSpPr>
          <p:nvPr/>
        </p:nvSpPr>
        <p:spPr bwMode="auto">
          <a:xfrm>
            <a:off x="8256905" y="2235835"/>
            <a:ext cx="379095" cy="378460"/>
          </a:xfrm>
          <a:custGeom>
            <a:avLst/>
            <a:gdLst>
              <a:gd name="T0" fmla="*/ 1472 w 7768"/>
              <a:gd name="T1" fmla="*/ 3903 h 7766"/>
              <a:gd name="T2" fmla="*/ 1467 w 7768"/>
              <a:gd name="T3" fmla="*/ 3594 h 7766"/>
              <a:gd name="T4" fmla="*/ 1777 w 7768"/>
              <a:gd name="T5" fmla="*/ 3589 h 7766"/>
              <a:gd name="T6" fmla="*/ 3236 w 7768"/>
              <a:gd name="T7" fmla="*/ 5009 h 7766"/>
              <a:gd name="T8" fmla="*/ 5991 w 7768"/>
              <a:gd name="T9" fmla="*/ 2295 h 7766"/>
              <a:gd name="T10" fmla="*/ 6300 w 7768"/>
              <a:gd name="T11" fmla="*/ 2298 h 7766"/>
              <a:gd name="T12" fmla="*/ 6297 w 7768"/>
              <a:gd name="T13" fmla="*/ 2607 h 7766"/>
              <a:gd name="T14" fmla="*/ 3390 w 7768"/>
              <a:gd name="T15" fmla="*/ 5471 h 7766"/>
              <a:gd name="T16" fmla="*/ 3084 w 7768"/>
              <a:gd name="T17" fmla="*/ 5472 h 7766"/>
              <a:gd name="T18" fmla="*/ 1472 w 7768"/>
              <a:gd name="T19" fmla="*/ 3903 h 7766"/>
              <a:gd name="T20" fmla="*/ 3884 w 7768"/>
              <a:gd name="T21" fmla="*/ 0 h 7766"/>
              <a:gd name="T22" fmla="*/ 6630 w 7768"/>
              <a:gd name="T23" fmla="*/ 1137 h 7766"/>
              <a:gd name="T24" fmla="*/ 7768 w 7768"/>
              <a:gd name="T25" fmla="*/ 3883 h 7766"/>
              <a:gd name="T26" fmla="*/ 6630 w 7768"/>
              <a:gd name="T27" fmla="*/ 6629 h 7766"/>
              <a:gd name="T28" fmla="*/ 3884 w 7768"/>
              <a:gd name="T29" fmla="*/ 7766 h 7766"/>
              <a:gd name="T30" fmla="*/ 1138 w 7768"/>
              <a:gd name="T31" fmla="*/ 6629 h 7766"/>
              <a:gd name="T32" fmla="*/ 0 w 7768"/>
              <a:gd name="T33" fmla="*/ 3883 h 7766"/>
              <a:gd name="T34" fmla="*/ 1138 w 7768"/>
              <a:gd name="T35" fmla="*/ 1137 h 7766"/>
              <a:gd name="T36" fmla="*/ 3884 w 7768"/>
              <a:gd name="T37" fmla="*/ 0 h 7766"/>
              <a:gd name="T38" fmla="*/ 3884 w 7768"/>
              <a:gd name="T39" fmla="*/ 0 h 7766"/>
              <a:gd name="T40" fmla="*/ 3884 w 7768"/>
              <a:gd name="T41" fmla="*/ 0 h 7766"/>
              <a:gd name="T42" fmla="*/ 3884 w 7768"/>
              <a:gd name="T43" fmla="*/ 0 h 7766"/>
              <a:gd name="T44" fmla="*/ 6355 w 7768"/>
              <a:gd name="T45" fmla="*/ 1412 h 7766"/>
              <a:gd name="T46" fmla="*/ 3884 w 7768"/>
              <a:gd name="T47" fmla="*/ 388 h 7766"/>
              <a:gd name="T48" fmla="*/ 1413 w 7768"/>
              <a:gd name="T49" fmla="*/ 1412 h 7766"/>
              <a:gd name="T50" fmla="*/ 389 w 7768"/>
              <a:gd name="T51" fmla="*/ 3883 h 7766"/>
              <a:gd name="T52" fmla="*/ 1413 w 7768"/>
              <a:gd name="T53" fmla="*/ 6354 h 7766"/>
              <a:gd name="T54" fmla="*/ 3884 w 7768"/>
              <a:gd name="T55" fmla="*/ 7378 h 7766"/>
              <a:gd name="T56" fmla="*/ 6355 w 7768"/>
              <a:gd name="T57" fmla="*/ 6354 h 7766"/>
              <a:gd name="T58" fmla="*/ 7379 w 7768"/>
              <a:gd name="T59" fmla="*/ 3883 h 7766"/>
              <a:gd name="T60" fmla="*/ 6355 w 7768"/>
              <a:gd name="T61" fmla="*/ 1412 h 7766"/>
              <a:gd name="T62" fmla="*/ 6355 w 7768"/>
              <a:gd name="T63" fmla="*/ 1412 h 7766"/>
              <a:gd name="T64" fmla="*/ 6355 w 7768"/>
              <a:gd name="T65" fmla="*/ 1412 h 77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7768" h="7766">
                <a:moveTo>
                  <a:pt x="1472" y="3903"/>
                </a:moveTo>
                <a:cubicBezTo>
                  <a:pt x="1385" y="3819"/>
                  <a:pt x="1383" y="3680"/>
                  <a:pt x="1467" y="3594"/>
                </a:cubicBezTo>
                <a:cubicBezTo>
                  <a:pt x="1552" y="3507"/>
                  <a:pt x="1690" y="3505"/>
                  <a:pt x="1777" y="3589"/>
                </a:cubicBezTo>
                <a:lnTo>
                  <a:pt x="3236" y="5009"/>
                </a:lnTo>
                <a:lnTo>
                  <a:pt x="5991" y="2295"/>
                </a:lnTo>
                <a:cubicBezTo>
                  <a:pt x="6077" y="2211"/>
                  <a:pt x="6215" y="2212"/>
                  <a:pt x="6300" y="2298"/>
                </a:cubicBezTo>
                <a:cubicBezTo>
                  <a:pt x="6384" y="2384"/>
                  <a:pt x="6383" y="2522"/>
                  <a:pt x="6297" y="2607"/>
                </a:cubicBezTo>
                <a:lnTo>
                  <a:pt x="3390" y="5471"/>
                </a:lnTo>
                <a:cubicBezTo>
                  <a:pt x="3306" y="5554"/>
                  <a:pt x="3170" y="5555"/>
                  <a:pt x="3084" y="5472"/>
                </a:cubicBezTo>
                <a:lnTo>
                  <a:pt x="1472" y="3903"/>
                </a:lnTo>
                <a:close/>
                <a:moveTo>
                  <a:pt x="3884" y="0"/>
                </a:moveTo>
                <a:cubicBezTo>
                  <a:pt x="4956" y="0"/>
                  <a:pt x="5927" y="434"/>
                  <a:pt x="6630" y="1137"/>
                </a:cubicBezTo>
                <a:cubicBezTo>
                  <a:pt x="7333" y="1840"/>
                  <a:pt x="7768" y="2811"/>
                  <a:pt x="7768" y="3883"/>
                </a:cubicBezTo>
                <a:cubicBezTo>
                  <a:pt x="7768" y="4955"/>
                  <a:pt x="7333" y="5926"/>
                  <a:pt x="6630" y="6629"/>
                </a:cubicBezTo>
                <a:cubicBezTo>
                  <a:pt x="5927" y="7332"/>
                  <a:pt x="4956" y="7766"/>
                  <a:pt x="3884" y="7766"/>
                </a:cubicBezTo>
                <a:cubicBezTo>
                  <a:pt x="2812" y="7766"/>
                  <a:pt x="1841" y="7332"/>
                  <a:pt x="1138" y="6629"/>
                </a:cubicBezTo>
                <a:cubicBezTo>
                  <a:pt x="435" y="5926"/>
                  <a:pt x="0" y="4955"/>
                  <a:pt x="0" y="3883"/>
                </a:cubicBezTo>
                <a:cubicBezTo>
                  <a:pt x="0" y="2811"/>
                  <a:pt x="435" y="1840"/>
                  <a:pt x="1138" y="1137"/>
                </a:cubicBezTo>
                <a:cubicBezTo>
                  <a:pt x="1841" y="434"/>
                  <a:pt x="2812" y="0"/>
                  <a:pt x="3884" y="0"/>
                </a:cubicBezTo>
                <a:lnTo>
                  <a:pt x="3884" y="0"/>
                </a:lnTo>
                <a:lnTo>
                  <a:pt x="3884" y="0"/>
                </a:lnTo>
                <a:lnTo>
                  <a:pt x="3884" y="0"/>
                </a:lnTo>
                <a:close/>
                <a:moveTo>
                  <a:pt x="6355" y="1412"/>
                </a:moveTo>
                <a:cubicBezTo>
                  <a:pt x="5723" y="779"/>
                  <a:pt x="4849" y="388"/>
                  <a:pt x="3884" y="388"/>
                </a:cubicBezTo>
                <a:cubicBezTo>
                  <a:pt x="2919" y="388"/>
                  <a:pt x="2045" y="779"/>
                  <a:pt x="1413" y="1412"/>
                </a:cubicBezTo>
                <a:cubicBezTo>
                  <a:pt x="780" y="2044"/>
                  <a:pt x="389" y="2918"/>
                  <a:pt x="389" y="3883"/>
                </a:cubicBezTo>
                <a:cubicBezTo>
                  <a:pt x="389" y="4848"/>
                  <a:pt x="780" y="5722"/>
                  <a:pt x="1413" y="6354"/>
                </a:cubicBezTo>
                <a:cubicBezTo>
                  <a:pt x="2045" y="6987"/>
                  <a:pt x="2919" y="7378"/>
                  <a:pt x="3884" y="7378"/>
                </a:cubicBezTo>
                <a:cubicBezTo>
                  <a:pt x="4849" y="7378"/>
                  <a:pt x="5723" y="6987"/>
                  <a:pt x="6355" y="6354"/>
                </a:cubicBezTo>
                <a:cubicBezTo>
                  <a:pt x="6988" y="5722"/>
                  <a:pt x="7379" y="4848"/>
                  <a:pt x="7379" y="3883"/>
                </a:cubicBezTo>
                <a:cubicBezTo>
                  <a:pt x="7379" y="2918"/>
                  <a:pt x="6988" y="2044"/>
                  <a:pt x="6355" y="1412"/>
                </a:cubicBezTo>
                <a:lnTo>
                  <a:pt x="6355" y="1412"/>
                </a:lnTo>
                <a:close/>
                <a:moveTo>
                  <a:pt x="6355" y="1412"/>
                </a:move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376680" y="1192530"/>
            <a:ext cx="575818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5400" b="1" dirty="0">
                <a:latin typeface="微软雅黑" panose="020B0503020204020204" charset="-122"/>
                <a:ea typeface="微软雅黑" panose="020B0503020204020204" charset="-122"/>
              </a:rPr>
              <a:t>保密！</a:t>
            </a:r>
            <a:endParaRPr lang="zh-CN" altLang="en-US" sz="54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zh-TW" altLang="en-US" sz="3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塑造安全的環境</a:t>
            </a:r>
            <a:endParaRPr lang="zh-CN" altLang="en-US" sz="3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726170" y="2077085"/>
            <a:ext cx="2660650" cy="1124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不受傷害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才能脫下盔甲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3" name="bg object 17"/>
          <p:cNvSpPr/>
          <p:nvPr userDrawn="1"/>
        </p:nvSpPr>
        <p:spPr>
          <a:xfrm>
            <a:off x="10942955" y="185420"/>
            <a:ext cx="1106805" cy="11106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2000">
        <p14:pan/>
      </p:transition>
    </mc:Choice>
    <mc:Fallback>
      <p:transition spd="slow"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1729105"/>
            <a:ext cx="12192000" cy="403733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>
              <a:effectLst>
                <a:outerShdw blurRad="254000" dist="63500" dir="2700000" algn="tl" rotWithShape="0">
                  <a:prstClr val="black">
                    <a:alpha val="20000"/>
                  </a:prstClr>
                </a:outerShdw>
              </a:effectLst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42103" y="2435170"/>
            <a:ext cx="3254644" cy="1379349"/>
            <a:chOff x="883403" y="3006670"/>
            <a:chExt cx="3254644" cy="1379349"/>
          </a:xfrm>
        </p:grpSpPr>
        <p:sp>
          <p:nvSpPr>
            <p:cNvPr id="4" name="圆角矩形 3"/>
            <p:cNvSpPr/>
            <p:nvPr/>
          </p:nvSpPr>
          <p:spPr>
            <a:xfrm>
              <a:off x="883403" y="3006670"/>
              <a:ext cx="3254644" cy="1379349"/>
            </a:xfrm>
            <a:prstGeom prst="roundRect">
              <a:avLst>
                <a:gd name="adj" fmla="val 8334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dist="635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dirty="0">
                <a:latin typeface="方正黑体简体" panose="02010601030101010101" pitchFamily="2" charset="-122"/>
                <a:ea typeface="方正黑体简体" panose="02010601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1122937" y="3408309"/>
              <a:ext cx="643364" cy="643364"/>
            </a:xfrm>
            <a:prstGeom prst="ellipse">
              <a:avLst/>
            </a:prstGeom>
            <a:solidFill>
              <a:srgbClr val="4F4D50"/>
            </a:solidFill>
            <a:ln w="25400">
              <a:noFill/>
            </a:ln>
            <a:effectLst>
              <a:outerShdw blurRad="177800" dist="38100" dir="5400000" sx="90000" sy="-19000" rotWithShape="0">
                <a:schemeClr val="tx1">
                  <a:alpha val="1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zh-CN" altLang="en-US" sz="3300" dirty="0">
                <a:solidFill>
                  <a:srgbClr val="FEFABC"/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2" name="Freeform 207"/>
            <p:cNvSpPr>
              <a:spLocks noEditPoints="1"/>
            </p:cNvSpPr>
            <p:nvPr/>
          </p:nvSpPr>
          <p:spPr bwMode="auto">
            <a:xfrm>
              <a:off x="1294786" y="3600837"/>
              <a:ext cx="295350" cy="258308"/>
            </a:xfrm>
            <a:custGeom>
              <a:avLst/>
              <a:gdLst>
                <a:gd name="T0" fmla="*/ 112 w 128"/>
                <a:gd name="T1" fmla="*/ 60 h 112"/>
                <a:gd name="T2" fmla="*/ 104 w 128"/>
                <a:gd name="T3" fmla="*/ 60 h 112"/>
                <a:gd name="T4" fmla="*/ 104 w 128"/>
                <a:gd name="T5" fmla="*/ 16 h 112"/>
                <a:gd name="T6" fmla="*/ 88 w 128"/>
                <a:gd name="T7" fmla="*/ 0 h 112"/>
                <a:gd name="T8" fmla="*/ 40 w 128"/>
                <a:gd name="T9" fmla="*/ 0 h 112"/>
                <a:gd name="T10" fmla="*/ 24 w 128"/>
                <a:gd name="T11" fmla="*/ 16 h 112"/>
                <a:gd name="T12" fmla="*/ 24 w 128"/>
                <a:gd name="T13" fmla="*/ 52 h 112"/>
                <a:gd name="T14" fmla="*/ 24 w 128"/>
                <a:gd name="T15" fmla="*/ 56 h 112"/>
                <a:gd name="T16" fmla="*/ 24 w 128"/>
                <a:gd name="T17" fmla="*/ 56 h 112"/>
                <a:gd name="T18" fmla="*/ 24 w 128"/>
                <a:gd name="T19" fmla="*/ 60 h 112"/>
                <a:gd name="T20" fmla="*/ 16 w 128"/>
                <a:gd name="T21" fmla="*/ 60 h 112"/>
                <a:gd name="T22" fmla="*/ 0 w 128"/>
                <a:gd name="T23" fmla="*/ 76 h 112"/>
                <a:gd name="T24" fmla="*/ 0 w 128"/>
                <a:gd name="T25" fmla="*/ 84 h 112"/>
                <a:gd name="T26" fmla="*/ 16 w 128"/>
                <a:gd name="T27" fmla="*/ 100 h 112"/>
                <a:gd name="T28" fmla="*/ 25 w 128"/>
                <a:gd name="T29" fmla="*/ 100 h 112"/>
                <a:gd name="T30" fmla="*/ 40 w 128"/>
                <a:gd name="T31" fmla="*/ 112 h 112"/>
                <a:gd name="T32" fmla="*/ 88 w 128"/>
                <a:gd name="T33" fmla="*/ 112 h 112"/>
                <a:gd name="T34" fmla="*/ 103 w 128"/>
                <a:gd name="T35" fmla="*/ 100 h 112"/>
                <a:gd name="T36" fmla="*/ 112 w 128"/>
                <a:gd name="T37" fmla="*/ 100 h 112"/>
                <a:gd name="T38" fmla="*/ 128 w 128"/>
                <a:gd name="T39" fmla="*/ 84 h 112"/>
                <a:gd name="T40" fmla="*/ 128 w 128"/>
                <a:gd name="T41" fmla="*/ 76 h 112"/>
                <a:gd name="T42" fmla="*/ 112 w 128"/>
                <a:gd name="T43" fmla="*/ 60 h 112"/>
                <a:gd name="T44" fmla="*/ 32 w 128"/>
                <a:gd name="T45" fmla="*/ 16 h 112"/>
                <a:gd name="T46" fmla="*/ 40 w 128"/>
                <a:gd name="T47" fmla="*/ 8 h 112"/>
                <a:gd name="T48" fmla="*/ 88 w 128"/>
                <a:gd name="T49" fmla="*/ 8 h 112"/>
                <a:gd name="T50" fmla="*/ 96 w 128"/>
                <a:gd name="T51" fmla="*/ 16 h 112"/>
                <a:gd name="T52" fmla="*/ 96 w 128"/>
                <a:gd name="T53" fmla="*/ 60 h 112"/>
                <a:gd name="T54" fmla="*/ 32 w 128"/>
                <a:gd name="T55" fmla="*/ 60 h 112"/>
                <a:gd name="T56" fmla="*/ 32 w 128"/>
                <a:gd name="T57" fmla="*/ 16 h 112"/>
                <a:gd name="T58" fmla="*/ 88 w 128"/>
                <a:gd name="T59" fmla="*/ 104 h 112"/>
                <a:gd name="T60" fmla="*/ 40 w 128"/>
                <a:gd name="T61" fmla="*/ 104 h 112"/>
                <a:gd name="T62" fmla="*/ 32 w 128"/>
                <a:gd name="T63" fmla="*/ 96 h 112"/>
                <a:gd name="T64" fmla="*/ 40 w 128"/>
                <a:gd name="T65" fmla="*/ 88 h 112"/>
                <a:gd name="T66" fmla="*/ 88 w 128"/>
                <a:gd name="T67" fmla="*/ 88 h 112"/>
                <a:gd name="T68" fmla="*/ 96 w 128"/>
                <a:gd name="T69" fmla="*/ 96 h 112"/>
                <a:gd name="T70" fmla="*/ 88 w 128"/>
                <a:gd name="T71" fmla="*/ 104 h 112"/>
                <a:gd name="T72" fmla="*/ 120 w 128"/>
                <a:gd name="T73" fmla="*/ 84 h 112"/>
                <a:gd name="T74" fmla="*/ 112 w 128"/>
                <a:gd name="T75" fmla="*/ 92 h 112"/>
                <a:gd name="T76" fmla="*/ 103 w 128"/>
                <a:gd name="T77" fmla="*/ 92 h 112"/>
                <a:gd name="T78" fmla="*/ 88 w 128"/>
                <a:gd name="T79" fmla="*/ 80 h 112"/>
                <a:gd name="T80" fmla="*/ 40 w 128"/>
                <a:gd name="T81" fmla="*/ 80 h 112"/>
                <a:gd name="T82" fmla="*/ 25 w 128"/>
                <a:gd name="T83" fmla="*/ 92 h 112"/>
                <a:gd name="T84" fmla="*/ 16 w 128"/>
                <a:gd name="T85" fmla="*/ 92 h 112"/>
                <a:gd name="T86" fmla="*/ 8 w 128"/>
                <a:gd name="T87" fmla="*/ 84 h 112"/>
                <a:gd name="T88" fmla="*/ 8 w 128"/>
                <a:gd name="T89" fmla="*/ 76 h 112"/>
                <a:gd name="T90" fmla="*/ 16 w 128"/>
                <a:gd name="T91" fmla="*/ 68 h 112"/>
                <a:gd name="T92" fmla="*/ 112 w 128"/>
                <a:gd name="T93" fmla="*/ 68 h 112"/>
                <a:gd name="T94" fmla="*/ 120 w 128"/>
                <a:gd name="T95" fmla="*/ 76 h 112"/>
                <a:gd name="T96" fmla="*/ 120 w 128"/>
                <a:gd name="T97" fmla="*/ 84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8" h="112">
                  <a:moveTo>
                    <a:pt x="112" y="60"/>
                  </a:moveTo>
                  <a:cubicBezTo>
                    <a:pt x="104" y="60"/>
                    <a:pt x="104" y="60"/>
                    <a:pt x="104" y="60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7"/>
                    <a:pt x="97" y="0"/>
                    <a:pt x="88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1" y="0"/>
                    <a:pt x="24" y="7"/>
                    <a:pt x="24" y="16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5"/>
                    <a:pt x="24" y="56"/>
                    <a:pt x="24" y="56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24" y="56"/>
                    <a:pt x="24" y="57"/>
                    <a:pt x="24" y="60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7" y="60"/>
                    <a:pt x="0" y="67"/>
                    <a:pt x="0" y="76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3"/>
                    <a:pt x="7" y="100"/>
                    <a:pt x="16" y="100"/>
                  </a:cubicBezTo>
                  <a:cubicBezTo>
                    <a:pt x="25" y="100"/>
                    <a:pt x="25" y="100"/>
                    <a:pt x="25" y="100"/>
                  </a:cubicBezTo>
                  <a:cubicBezTo>
                    <a:pt x="26" y="107"/>
                    <a:pt x="33" y="112"/>
                    <a:pt x="40" y="112"/>
                  </a:cubicBezTo>
                  <a:cubicBezTo>
                    <a:pt x="88" y="112"/>
                    <a:pt x="88" y="112"/>
                    <a:pt x="88" y="112"/>
                  </a:cubicBezTo>
                  <a:cubicBezTo>
                    <a:pt x="95" y="112"/>
                    <a:pt x="102" y="107"/>
                    <a:pt x="103" y="100"/>
                  </a:cubicBezTo>
                  <a:cubicBezTo>
                    <a:pt x="112" y="100"/>
                    <a:pt x="112" y="100"/>
                    <a:pt x="112" y="100"/>
                  </a:cubicBezTo>
                  <a:cubicBezTo>
                    <a:pt x="121" y="100"/>
                    <a:pt x="128" y="93"/>
                    <a:pt x="128" y="84"/>
                  </a:cubicBezTo>
                  <a:cubicBezTo>
                    <a:pt x="128" y="76"/>
                    <a:pt x="128" y="76"/>
                    <a:pt x="128" y="76"/>
                  </a:cubicBezTo>
                  <a:cubicBezTo>
                    <a:pt x="128" y="67"/>
                    <a:pt x="121" y="60"/>
                    <a:pt x="112" y="60"/>
                  </a:cubicBezTo>
                  <a:close/>
                  <a:moveTo>
                    <a:pt x="32" y="16"/>
                  </a:moveTo>
                  <a:cubicBezTo>
                    <a:pt x="32" y="12"/>
                    <a:pt x="36" y="8"/>
                    <a:pt x="40" y="8"/>
                  </a:cubicBezTo>
                  <a:cubicBezTo>
                    <a:pt x="88" y="8"/>
                    <a:pt x="88" y="8"/>
                    <a:pt x="88" y="8"/>
                  </a:cubicBezTo>
                  <a:cubicBezTo>
                    <a:pt x="92" y="8"/>
                    <a:pt x="96" y="12"/>
                    <a:pt x="96" y="16"/>
                  </a:cubicBezTo>
                  <a:cubicBezTo>
                    <a:pt x="96" y="60"/>
                    <a:pt x="96" y="60"/>
                    <a:pt x="96" y="60"/>
                  </a:cubicBezTo>
                  <a:cubicBezTo>
                    <a:pt x="32" y="60"/>
                    <a:pt x="32" y="60"/>
                    <a:pt x="32" y="60"/>
                  </a:cubicBezTo>
                  <a:lnTo>
                    <a:pt x="32" y="16"/>
                  </a:lnTo>
                  <a:close/>
                  <a:moveTo>
                    <a:pt x="88" y="104"/>
                  </a:moveTo>
                  <a:cubicBezTo>
                    <a:pt x="40" y="104"/>
                    <a:pt x="40" y="104"/>
                    <a:pt x="40" y="104"/>
                  </a:cubicBezTo>
                  <a:cubicBezTo>
                    <a:pt x="36" y="104"/>
                    <a:pt x="32" y="100"/>
                    <a:pt x="32" y="96"/>
                  </a:cubicBezTo>
                  <a:cubicBezTo>
                    <a:pt x="32" y="92"/>
                    <a:pt x="36" y="88"/>
                    <a:pt x="40" y="88"/>
                  </a:cubicBezTo>
                  <a:cubicBezTo>
                    <a:pt x="88" y="88"/>
                    <a:pt x="88" y="88"/>
                    <a:pt x="88" y="88"/>
                  </a:cubicBezTo>
                  <a:cubicBezTo>
                    <a:pt x="92" y="88"/>
                    <a:pt x="96" y="92"/>
                    <a:pt x="96" y="96"/>
                  </a:cubicBezTo>
                  <a:cubicBezTo>
                    <a:pt x="96" y="100"/>
                    <a:pt x="92" y="104"/>
                    <a:pt x="88" y="104"/>
                  </a:cubicBezTo>
                  <a:close/>
                  <a:moveTo>
                    <a:pt x="120" y="84"/>
                  </a:moveTo>
                  <a:cubicBezTo>
                    <a:pt x="120" y="88"/>
                    <a:pt x="116" y="92"/>
                    <a:pt x="112" y="92"/>
                  </a:cubicBezTo>
                  <a:cubicBezTo>
                    <a:pt x="103" y="92"/>
                    <a:pt x="103" y="92"/>
                    <a:pt x="103" y="92"/>
                  </a:cubicBezTo>
                  <a:cubicBezTo>
                    <a:pt x="102" y="85"/>
                    <a:pt x="95" y="80"/>
                    <a:pt x="88" y="80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33" y="80"/>
                    <a:pt x="26" y="85"/>
                    <a:pt x="25" y="92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2" y="92"/>
                    <a:pt x="8" y="88"/>
                    <a:pt x="8" y="84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2"/>
                    <a:pt x="12" y="68"/>
                    <a:pt x="16" y="68"/>
                  </a:cubicBezTo>
                  <a:cubicBezTo>
                    <a:pt x="112" y="68"/>
                    <a:pt x="112" y="68"/>
                    <a:pt x="112" y="68"/>
                  </a:cubicBezTo>
                  <a:cubicBezTo>
                    <a:pt x="116" y="68"/>
                    <a:pt x="120" y="72"/>
                    <a:pt x="120" y="76"/>
                  </a:cubicBezTo>
                  <a:lnTo>
                    <a:pt x="120" y="84"/>
                  </a:lnTo>
                  <a:close/>
                </a:path>
              </a:pathLst>
            </a:custGeom>
            <a:solidFill>
              <a:srgbClr val="F6F6F6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>
                <a:lnSpc>
                  <a:spcPct val="130000"/>
                </a:lnSpc>
              </a:pPr>
              <a:endParaRPr lang="zh-CN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方正黑体简体" panose="02010601030101010101" pitchFamily="2" charset="-122"/>
                <a:ea typeface="方正黑体简体" panose="02010601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829553" y="3317820"/>
              <a:ext cx="2094230" cy="701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會員提出保密要求的談話內容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endParaRPr>
            </a:p>
          </p:txBody>
        </p:sp>
      </p:grpSp>
      <p:sp>
        <p:nvSpPr>
          <p:cNvPr id="24" name="圆角矩形 23"/>
          <p:cNvSpPr/>
          <p:nvPr/>
        </p:nvSpPr>
        <p:spPr>
          <a:xfrm>
            <a:off x="4083050" y="2435225"/>
            <a:ext cx="3254375" cy="1379220"/>
          </a:xfrm>
          <a:prstGeom prst="roundRect">
            <a:avLst>
              <a:gd name="adj" fmla="val 8334"/>
            </a:avLst>
          </a:prstGeom>
          <a:solidFill>
            <a:schemeClr val="bg1"/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4322445" y="2836545"/>
            <a:ext cx="643255" cy="643255"/>
          </a:xfrm>
          <a:prstGeom prst="ellipse">
            <a:avLst/>
          </a:prstGeom>
          <a:solidFill>
            <a:srgbClr val="368882"/>
          </a:solidFill>
          <a:ln w="25400">
            <a:noFill/>
          </a:ln>
          <a:effectLst>
            <a:outerShdw blurRad="1778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3300" dirty="0">
              <a:solidFill>
                <a:srgbClr val="FEFABC"/>
              </a:solidFill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067300" y="2906395"/>
            <a:ext cx="1929765" cy="381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會員內部使用名冊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8273415" y="2435225"/>
            <a:ext cx="3254375" cy="1379220"/>
          </a:xfrm>
          <a:prstGeom prst="roundRect">
            <a:avLst>
              <a:gd name="adj" fmla="val 8334"/>
            </a:avLst>
          </a:prstGeom>
          <a:solidFill>
            <a:schemeClr val="bg1"/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8512810" y="2836545"/>
            <a:ext cx="643255" cy="643255"/>
          </a:xfrm>
          <a:prstGeom prst="ellipse">
            <a:avLst/>
          </a:prstGeom>
          <a:solidFill>
            <a:srgbClr val="4F4D50"/>
          </a:solidFill>
          <a:ln w="25400">
            <a:noFill/>
          </a:ln>
          <a:effectLst>
            <a:outerShdw blurRad="1778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3300" dirty="0">
              <a:solidFill>
                <a:srgbClr val="FEFABC"/>
              </a:solidFill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33" name="TextBox 7"/>
          <p:cNvSpPr txBox="1"/>
          <p:nvPr/>
        </p:nvSpPr>
        <p:spPr>
          <a:xfrm>
            <a:off x="9218930" y="2888615"/>
            <a:ext cx="1323340" cy="410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Y.E.N.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本身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6" name="圆角矩形 35"/>
          <p:cNvSpPr/>
          <p:nvPr/>
        </p:nvSpPr>
        <p:spPr>
          <a:xfrm>
            <a:off x="641985" y="4026535"/>
            <a:ext cx="3254375" cy="1379220"/>
          </a:xfrm>
          <a:prstGeom prst="roundRect">
            <a:avLst>
              <a:gd name="adj" fmla="val 8334"/>
            </a:avLst>
          </a:prstGeom>
          <a:solidFill>
            <a:schemeClr val="bg1"/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881380" y="4427855"/>
            <a:ext cx="643255" cy="643255"/>
          </a:xfrm>
          <a:prstGeom prst="ellipse">
            <a:avLst/>
          </a:prstGeom>
          <a:solidFill>
            <a:srgbClr val="368882"/>
          </a:solidFill>
          <a:ln w="25400">
            <a:noFill/>
          </a:ln>
          <a:effectLst>
            <a:outerShdw blurRad="1778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3300" dirty="0">
              <a:solidFill>
                <a:srgbClr val="FEFABC"/>
              </a:solidFill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574800" y="4201160"/>
            <a:ext cx="2094230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未經當事人同意的照片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視頻</a:t>
            </a:r>
            <a:r>
              <a:rPr lang="zh-TW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擅自上傳社交媒體</a:t>
            </a:r>
            <a:endParaRPr lang="zh-TW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2" name="圆角矩形 41"/>
          <p:cNvSpPr/>
          <p:nvPr/>
        </p:nvSpPr>
        <p:spPr>
          <a:xfrm>
            <a:off x="4083050" y="4031615"/>
            <a:ext cx="3254375" cy="1379220"/>
          </a:xfrm>
          <a:prstGeom prst="roundRect">
            <a:avLst>
              <a:gd name="adj" fmla="val 8334"/>
            </a:avLst>
          </a:prstGeom>
          <a:solidFill>
            <a:schemeClr val="bg1"/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4322445" y="4432935"/>
            <a:ext cx="643255" cy="643255"/>
          </a:xfrm>
          <a:prstGeom prst="ellipse">
            <a:avLst/>
          </a:prstGeom>
          <a:solidFill>
            <a:srgbClr val="4F4D50"/>
          </a:solidFill>
          <a:ln w="25400">
            <a:noFill/>
          </a:ln>
          <a:effectLst>
            <a:outerShdw blurRad="1778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3300" dirty="0">
              <a:solidFill>
                <a:srgbClr val="FEFABC"/>
              </a:solidFill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5143500" y="4473575"/>
            <a:ext cx="1929765" cy="381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跟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Forum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相關內容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8" name="圆角矩形 47"/>
          <p:cNvSpPr/>
          <p:nvPr/>
        </p:nvSpPr>
        <p:spPr>
          <a:xfrm>
            <a:off x="8273415" y="4031615"/>
            <a:ext cx="3254375" cy="1379220"/>
          </a:xfrm>
          <a:prstGeom prst="roundRect">
            <a:avLst>
              <a:gd name="adj" fmla="val 8334"/>
            </a:avLst>
          </a:prstGeom>
          <a:solidFill>
            <a:schemeClr val="bg1"/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8512810" y="4432935"/>
            <a:ext cx="643255" cy="643255"/>
          </a:xfrm>
          <a:prstGeom prst="ellipse">
            <a:avLst/>
          </a:prstGeom>
          <a:solidFill>
            <a:srgbClr val="368882"/>
          </a:solidFill>
          <a:ln w="25400">
            <a:noFill/>
          </a:ln>
          <a:effectLst>
            <a:outerShdw blurRad="177800" dist="38100" dir="5400000" sx="90000" sy="-19000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>
              <a:lnSpc>
                <a:spcPct val="130000"/>
              </a:lnSpc>
            </a:pPr>
            <a:endParaRPr lang="zh-CN" altLang="en-US" sz="3300" dirty="0">
              <a:solidFill>
                <a:srgbClr val="FEFABC"/>
              </a:solidFill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8716645" y="4473575"/>
            <a:ext cx="1929765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0" algn="ctr">
              <a:lnSpc>
                <a:spcPct val="90000"/>
              </a:lnSpc>
              <a:buFont typeface="Arial" panose="020B0604020202090204" pitchFamily="34" charset="0"/>
              <a:buNone/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Y.E.N.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的模式（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Forum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除外）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Freeform 204"/>
          <p:cNvSpPr>
            <a:spLocks noEditPoints="1"/>
          </p:cNvSpPr>
          <p:nvPr/>
        </p:nvSpPr>
        <p:spPr bwMode="auto">
          <a:xfrm>
            <a:off x="4486296" y="3023787"/>
            <a:ext cx="295350" cy="276828"/>
          </a:xfrm>
          <a:custGeom>
            <a:avLst/>
            <a:gdLst>
              <a:gd name="T0" fmla="*/ 112 w 128"/>
              <a:gd name="T1" fmla="*/ 16 h 120"/>
              <a:gd name="T2" fmla="*/ 88 w 128"/>
              <a:gd name="T3" fmla="*/ 16 h 120"/>
              <a:gd name="T4" fmla="*/ 88 w 128"/>
              <a:gd name="T5" fmla="*/ 8 h 120"/>
              <a:gd name="T6" fmla="*/ 80 w 128"/>
              <a:gd name="T7" fmla="*/ 0 h 120"/>
              <a:gd name="T8" fmla="*/ 48 w 128"/>
              <a:gd name="T9" fmla="*/ 0 h 120"/>
              <a:gd name="T10" fmla="*/ 40 w 128"/>
              <a:gd name="T11" fmla="*/ 8 h 120"/>
              <a:gd name="T12" fmla="*/ 40 w 128"/>
              <a:gd name="T13" fmla="*/ 16 h 120"/>
              <a:gd name="T14" fmla="*/ 16 w 128"/>
              <a:gd name="T15" fmla="*/ 16 h 120"/>
              <a:gd name="T16" fmla="*/ 0 w 128"/>
              <a:gd name="T17" fmla="*/ 32 h 120"/>
              <a:gd name="T18" fmla="*/ 0 w 128"/>
              <a:gd name="T19" fmla="*/ 104 h 120"/>
              <a:gd name="T20" fmla="*/ 16 w 128"/>
              <a:gd name="T21" fmla="*/ 120 h 120"/>
              <a:gd name="T22" fmla="*/ 112 w 128"/>
              <a:gd name="T23" fmla="*/ 120 h 120"/>
              <a:gd name="T24" fmla="*/ 128 w 128"/>
              <a:gd name="T25" fmla="*/ 104 h 120"/>
              <a:gd name="T26" fmla="*/ 128 w 128"/>
              <a:gd name="T27" fmla="*/ 32 h 120"/>
              <a:gd name="T28" fmla="*/ 112 w 128"/>
              <a:gd name="T29" fmla="*/ 16 h 120"/>
              <a:gd name="T30" fmla="*/ 48 w 128"/>
              <a:gd name="T31" fmla="*/ 12 h 120"/>
              <a:gd name="T32" fmla="*/ 52 w 128"/>
              <a:gd name="T33" fmla="*/ 8 h 120"/>
              <a:gd name="T34" fmla="*/ 76 w 128"/>
              <a:gd name="T35" fmla="*/ 8 h 120"/>
              <a:gd name="T36" fmla="*/ 80 w 128"/>
              <a:gd name="T37" fmla="*/ 12 h 120"/>
              <a:gd name="T38" fmla="*/ 80 w 128"/>
              <a:gd name="T39" fmla="*/ 16 h 120"/>
              <a:gd name="T40" fmla="*/ 76 w 128"/>
              <a:gd name="T41" fmla="*/ 16 h 120"/>
              <a:gd name="T42" fmla="*/ 52 w 128"/>
              <a:gd name="T43" fmla="*/ 16 h 120"/>
              <a:gd name="T44" fmla="*/ 48 w 128"/>
              <a:gd name="T45" fmla="*/ 16 h 120"/>
              <a:gd name="T46" fmla="*/ 48 w 128"/>
              <a:gd name="T47" fmla="*/ 12 h 120"/>
              <a:gd name="T48" fmla="*/ 120 w 128"/>
              <a:gd name="T49" fmla="*/ 104 h 120"/>
              <a:gd name="T50" fmla="*/ 112 w 128"/>
              <a:gd name="T51" fmla="*/ 112 h 120"/>
              <a:gd name="T52" fmla="*/ 16 w 128"/>
              <a:gd name="T53" fmla="*/ 112 h 120"/>
              <a:gd name="T54" fmla="*/ 8 w 128"/>
              <a:gd name="T55" fmla="*/ 104 h 120"/>
              <a:gd name="T56" fmla="*/ 8 w 128"/>
              <a:gd name="T57" fmla="*/ 60 h 120"/>
              <a:gd name="T58" fmla="*/ 49 w 128"/>
              <a:gd name="T59" fmla="*/ 60 h 120"/>
              <a:gd name="T60" fmla="*/ 48 w 128"/>
              <a:gd name="T61" fmla="*/ 64 h 120"/>
              <a:gd name="T62" fmla="*/ 64 w 128"/>
              <a:gd name="T63" fmla="*/ 80 h 120"/>
              <a:gd name="T64" fmla="*/ 80 w 128"/>
              <a:gd name="T65" fmla="*/ 64 h 120"/>
              <a:gd name="T66" fmla="*/ 79 w 128"/>
              <a:gd name="T67" fmla="*/ 60 h 120"/>
              <a:gd name="T68" fmla="*/ 120 w 128"/>
              <a:gd name="T69" fmla="*/ 60 h 120"/>
              <a:gd name="T70" fmla="*/ 120 w 128"/>
              <a:gd name="T71" fmla="*/ 104 h 120"/>
              <a:gd name="T72" fmla="*/ 56 w 128"/>
              <a:gd name="T73" fmla="*/ 64 h 120"/>
              <a:gd name="T74" fmla="*/ 57 w 128"/>
              <a:gd name="T75" fmla="*/ 60 h 120"/>
              <a:gd name="T76" fmla="*/ 71 w 128"/>
              <a:gd name="T77" fmla="*/ 60 h 120"/>
              <a:gd name="T78" fmla="*/ 72 w 128"/>
              <a:gd name="T79" fmla="*/ 64 h 120"/>
              <a:gd name="T80" fmla="*/ 64 w 128"/>
              <a:gd name="T81" fmla="*/ 72 h 120"/>
              <a:gd name="T82" fmla="*/ 56 w 128"/>
              <a:gd name="T83" fmla="*/ 64 h 120"/>
              <a:gd name="T84" fmla="*/ 120 w 128"/>
              <a:gd name="T85" fmla="*/ 52 h 120"/>
              <a:gd name="T86" fmla="*/ 8 w 128"/>
              <a:gd name="T87" fmla="*/ 52 h 120"/>
              <a:gd name="T88" fmla="*/ 8 w 128"/>
              <a:gd name="T89" fmla="*/ 32 h 120"/>
              <a:gd name="T90" fmla="*/ 16 w 128"/>
              <a:gd name="T91" fmla="*/ 24 h 120"/>
              <a:gd name="T92" fmla="*/ 112 w 128"/>
              <a:gd name="T93" fmla="*/ 24 h 120"/>
              <a:gd name="T94" fmla="*/ 120 w 128"/>
              <a:gd name="T95" fmla="*/ 32 h 120"/>
              <a:gd name="T96" fmla="*/ 120 w 128"/>
              <a:gd name="T97" fmla="*/ 52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8" h="120">
                <a:moveTo>
                  <a:pt x="112" y="16"/>
                </a:moveTo>
                <a:cubicBezTo>
                  <a:pt x="88" y="16"/>
                  <a:pt x="88" y="16"/>
                  <a:pt x="88" y="16"/>
                </a:cubicBezTo>
                <a:cubicBezTo>
                  <a:pt x="88" y="8"/>
                  <a:pt x="88" y="8"/>
                  <a:pt x="88" y="8"/>
                </a:cubicBezTo>
                <a:cubicBezTo>
                  <a:pt x="88" y="4"/>
                  <a:pt x="84" y="0"/>
                  <a:pt x="80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4" y="0"/>
                  <a:pt x="40" y="4"/>
                  <a:pt x="40" y="8"/>
                </a:cubicBezTo>
                <a:cubicBezTo>
                  <a:pt x="40" y="16"/>
                  <a:pt x="40" y="16"/>
                  <a:pt x="40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7" y="16"/>
                  <a:pt x="0" y="23"/>
                  <a:pt x="0" y="32"/>
                </a:cubicBezTo>
                <a:cubicBezTo>
                  <a:pt x="0" y="104"/>
                  <a:pt x="0" y="104"/>
                  <a:pt x="0" y="104"/>
                </a:cubicBezTo>
                <a:cubicBezTo>
                  <a:pt x="0" y="113"/>
                  <a:pt x="7" y="120"/>
                  <a:pt x="16" y="120"/>
                </a:cubicBezTo>
                <a:cubicBezTo>
                  <a:pt x="112" y="120"/>
                  <a:pt x="112" y="120"/>
                  <a:pt x="112" y="120"/>
                </a:cubicBezTo>
                <a:cubicBezTo>
                  <a:pt x="121" y="120"/>
                  <a:pt x="128" y="113"/>
                  <a:pt x="128" y="104"/>
                </a:cubicBezTo>
                <a:cubicBezTo>
                  <a:pt x="128" y="32"/>
                  <a:pt x="128" y="32"/>
                  <a:pt x="128" y="32"/>
                </a:cubicBezTo>
                <a:cubicBezTo>
                  <a:pt x="128" y="23"/>
                  <a:pt x="121" y="16"/>
                  <a:pt x="112" y="16"/>
                </a:cubicBezTo>
                <a:close/>
                <a:moveTo>
                  <a:pt x="48" y="12"/>
                </a:moveTo>
                <a:cubicBezTo>
                  <a:pt x="48" y="10"/>
                  <a:pt x="50" y="8"/>
                  <a:pt x="52" y="8"/>
                </a:cubicBezTo>
                <a:cubicBezTo>
                  <a:pt x="76" y="8"/>
                  <a:pt x="76" y="8"/>
                  <a:pt x="76" y="8"/>
                </a:cubicBezTo>
                <a:cubicBezTo>
                  <a:pt x="78" y="8"/>
                  <a:pt x="80" y="10"/>
                  <a:pt x="80" y="12"/>
                </a:cubicBezTo>
                <a:cubicBezTo>
                  <a:pt x="80" y="16"/>
                  <a:pt x="80" y="16"/>
                  <a:pt x="80" y="16"/>
                </a:cubicBezTo>
                <a:cubicBezTo>
                  <a:pt x="78" y="16"/>
                  <a:pt x="78" y="16"/>
                  <a:pt x="76" y="16"/>
                </a:cubicBezTo>
                <a:cubicBezTo>
                  <a:pt x="52" y="16"/>
                  <a:pt x="52" y="16"/>
                  <a:pt x="52" y="16"/>
                </a:cubicBezTo>
                <a:cubicBezTo>
                  <a:pt x="50" y="16"/>
                  <a:pt x="50" y="16"/>
                  <a:pt x="48" y="16"/>
                </a:cubicBezTo>
                <a:lnTo>
                  <a:pt x="48" y="12"/>
                </a:lnTo>
                <a:close/>
                <a:moveTo>
                  <a:pt x="120" y="104"/>
                </a:moveTo>
                <a:cubicBezTo>
                  <a:pt x="120" y="108"/>
                  <a:pt x="116" y="112"/>
                  <a:pt x="112" y="112"/>
                </a:cubicBezTo>
                <a:cubicBezTo>
                  <a:pt x="16" y="112"/>
                  <a:pt x="16" y="112"/>
                  <a:pt x="16" y="112"/>
                </a:cubicBezTo>
                <a:cubicBezTo>
                  <a:pt x="12" y="112"/>
                  <a:pt x="8" y="108"/>
                  <a:pt x="8" y="104"/>
                </a:cubicBezTo>
                <a:cubicBezTo>
                  <a:pt x="8" y="60"/>
                  <a:pt x="8" y="60"/>
                  <a:pt x="8" y="60"/>
                </a:cubicBezTo>
                <a:cubicBezTo>
                  <a:pt x="49" y="60"/>
                  <a:pt x="49" y="60"/>
                  <a:pt x="49" y="60"/>
                </a:cubicBezTo>
                <a:cubicBezTo>
                  <a:pt x="48" y="61"/>
                  <a:pt x="48" y="63"/>
                  <a:pt x="48" y="64"/>
                </a:cubicBezTo>
                <a:cubicBezTo>
                  <a:pt x="48" y="73"/>
                  <a:pt x="55" y="80"/>
                  <a:pt x="64" y="80"/>
                </a:cubicBezTo>
                <a:cubicBezTo>
                  <a:pt x="73" y="80"/>
                  <a:pt x="80" y="73"/>
                  <a:pt x="80" y="64"/>
                </a:cubicBezTo>
                <a:cubicBezTo>
                  <a:pt x="80" y="63"/>
                  <a:pt x="80" y="61"/>
                  <a:pt x="79" y="60"/>
                </a:cubicBezTo>
                <a:cubicBezTo>
                  <a:pt x="120" y="60"/>
                  <a:pt x="120" y="60"/>
                  <a:pt x="120" y="60"/>
                </a:cubicBezTo>
                <a:lnTo>
                  <a:pt x="120" y="104"/>
                </a:lnTo>
                <a:close/>
                <a:moveTo>
                  <a:pt x="56" y="64"/>
                </a:moveTo>
                <a:cubicBezTo>
                  <a:pt x="56" y="63"/>
                  <a:pt x="56" y="61"/>
                  <a:pt x="57" y="60"/>
                </a:cubicBezTo>
                <a:cubicBezTo>
                  <a:pt x="71" y="60"/>
                  <a:pt x="71" y="60"/>
                  <a:pt x="71" y="60"/>
                </a:cubicBezTo>
                <a:cubicBezTo>
                  <a:pt x="72" y="61"/>
                  <a:pt x="72" y="63"/>
                  <a:pt x="72" y="64"/>
                </a:cubicBezTo>
                <a:cubicBezTo>
                  <a:pt x="72" y="68"/>
                  <a:pt x="68" y="72"/>
                  <a:pt x="64" y="72"/>
                </a:cubicBezTo>
                <a:cubicBezTo>
                  <a:pt x="60" y="72"/>
                  <a:pt x="56" y="68"/>
                  <a:pt x="56" y="64"/>
                </a:cubicBezTo>
                <a:close/>
                <a:moveTo>
                  <a:pt x="120" y="52"/>
                </a:moveTo>
                <a:cubicBezTo>
                  <a:pt x="8" y="52"/>
                  <a:pt x="8" y="52"/>
                  <a:pt x="8" y="52"/>
                </a:cubicBezTo>
                <a:cubicBezTo>
                  <a:pt x="8" y="32"/>
                  <a:pt x="8" y="32"/>
                  <a:pt x="8" y="32"/>
                </a:cubicBezTo>
                <a:cubicBezTo>
                  <a:pt x="8" y="28"/>
                  <a:pt x="12" y="24"/>
                  <a:pt x="16" y="24"/>
                </a:cubicBezTo>
                <a:cubicBezTo>
                  <a:pt x="112" y="24"/>
                  <a:pt x="112" y="24"/>
                  <a:pt x="112" y="24"/>
                </a:cubicBezTo>
                <a:cubicBezTo>
                  <a:pt x="116" y="24"/>
                  <a:pt x="120" y="28"/>
                  <a:pt x="120" y="32"/>
                </a:cubicBezTo>
                <a:lnTo>
                  <a:pt x="120" y="52"/>
                </a:lnTo>
                <a:close/>
              </a:path>
            </a:pathLst>
          </a:custGeom>
          <a:solidFill>
            <a:srgbClr val="F6F6F6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lstStyle/>
          <a:p>
            <a:pPr>
              <a:lnSpc>
                <a:spcPct val="130000"/>
              </a:lnSpc>
            </a:pPr>
            <a:endParaRPr lang="zh-CN" altLang="en-US" dirty="0">
              <a:solidFill>
                <a:prstClr val="black">
                  <a:lumMod val="75000"/>
                  <a:lumOff val="25000"/>
                </a:prstClr>
              </a:solidFill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14" name="AutoShape 126"/>
          <p:cNvSpPr/>
          <p:nvPr/>
        </p:nvSpPr>
        <p:spPr bwMode="auto">
          <a:xfrm>
            <a:off x="8703951" y="4626280"/>
            <a:ext cx="267994" cy="26799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3499" y="14850"/>
                </a:moveTo>
                <a:cubicBezTo>
                  <a:pt x="9772" y="14850"/>
                  <a:pt x="6749" y="11827"/>
                  <a:pt x="6749" y="8100"/>
                </a:cubicBezTo>
                <a:cubicBezTo>
                  <a:pt x="6749" y="4372"/>
                  <a:pt x="9772" y="1350"/>
                  <a:pt x="13499" y="1350"/>
                </a:cubicBezTo>
                <a:cubicBezTo>
                  <a:pt x="17227" y="1350"/>
                  <a:pt x="20249" y="4372"/>
                  <a:pt x="20249" y="8100"/>
                </a:cubicBezTo>
                <a:cubicBezTo>
                  <a:pt x="20249" y="11827"/>
                  <a:pt x="17227" y="14850"/>
                  <a:pt x="13499" y="14850"/>
                </a:cubicBezTo>
                <a:moveTo>
                  <a:pt x="3236" y="20042"/>
                </a:moveTo>
                <a:cubicBezTo>
                  <a:pt x="3019" y="20266"/>
                  <a:pt x="2718" y="20408"/>
                  <a:pt x="2382" y="20408"/>
                </a:cubicBezTo>
                <a:cubicBezTo>
                  <a:pt x="1724" y="20408"/>
                  <a:pt x="1191" y="19875"/>
                  <a:pt x="1191" y="19218"/>
                </a:cubicBezTo>
                <a:cubicBezTo>
                  <a:pt x="1191" y="18881"/>
                  <a:pt x="1332" y="18580"/>
                  <a:pt x="1557" y="18363"/>
                </a:cubicBezTo>
                <a:lnTo>
                  <a:pt x="1551" y="18358"/>
                </a:lnTo>
                <a:lnTo>
                  <a:pt x="6996" y="12913"/>
                </a:lnTo>
                <a:cubicBezTo>
                  <a:pt x="7472" y="13555"/>
                  <a:pt x="8039" y="14122"/>
                  <a:pt x="8680" y="14599"/>
                </a:cubicBezTo>
                <a:cubicBezTo>
                  <a:pt x="8680" y="14599"/>
                  <a:pt x="3236" y="20042"/>
                  <a:pt x="3236" y="20042"/>
                </a:cubicBezTo>
                <a:close/>
                <a:moveTo>
                  <a:pt x="13499" y="0"/>
                </a:moveTo>
                <a:cubicBezTo>
                  <a:pt x="9026" y="0"/>
                  <a:pt x="5399" y="3626"/>
                  <a:pt x="5399" y="8100"/>
                </a:cubicBezTo>
                <a:cubicBezTo>
                  <a:pt x="5399" y="9467"/>
                  <a:pt x="5742" y="10754"/>
                  <a:pt x="6341" y="11884"/>
                </a:cubicBezTo>
                <a:lnTo>
                  <a:pt x="709" y="17515"/>
                </a:lnTo>
                <a:lnTo>
                  <a:pt x="713" y="17520"/>
                </a:lnTo>
                <a:cubicBezTo>
                  <a:pt x="274" y="17953"/>
                  <a:pt x="0" y="18552"/>
                  <a:pt x="0" y="19218"/>
                </a:cubicBezTo>
                <a:cubicBezTo>
                  <a:pt x="0" y="20533"/>
                  <a:pt x="1066" y="21599"/>
                  <a:pt x="2382" y="21599"/>
                </a:cubicBezTo>
                <a:cubicBezTo>
                  <a:pt x="3047" y="21599"/>
                  <a:pt x="3647" y="21326"/>
                  <a:pt x="4079" y="20885"/>
                </a:cubicBezTo>
                <a:lnTo>
                  <a:pt x="4078" y="20884"/>
                </a:lnTo>
                <a:lnTo>
                  <a:pt x="9708" y="15255"/>
                </a:lnTo>
                <a:cubicBezTo>
                  <a:pt x="10839" y="15856"/>
                  <a:pt x="12128" y="16200"/>
                  <a:pt x="13499" y="16200"/>
                </a:cubicBezTo>
                <a:cubicBezTo>
                  <a:pt x="17973" y="16200"/>
                  <a:pt x="21600" y="12573"/>
                  <a:pt x="21600" y="8100"/>
                </a:cubicBezTo>
                <a:cubicBezTo>
                  <a:pt x="21600" y="3626"/>
                  <a:pt x="17973" y="0"/>
                  <a:pt x="13499" y="0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16" name="AutoShape 59"/>
          <p:cNvSpPr/>
          <p:nvPr/>
        </p:nvSpPr>
        <p:spPr bwMode="auto">
          <a:xfrm>
            <a:off x="4486528" y="4615509"/>
            <a:ext cx="268890" cy="267705"/>
          </a:xfrm>
          <a:custGeom>
            <a:avLst/>
            <a:gdLst>
              <a:gd name="T0" fmla="+- 0 10794 23"/>
              <a:gd name="T1" fmla="*/ T0 w 21543"/>
              <a:gd name="T2" fmla="*/ 10800 h 21600"/>
              <a:gd name="T3" fmla="+- 0 10794 23"/>
              <a:gd name="T4" fmla="*/ T3 w 21543"/>
              <a:gd name="T5" fmla="*/ 10800 h 21600"/>
              <a:gd name="T6" fmla="+- 0 10794 23"/>
              <a:gd name="T7" fmla="*/ T6 w 21543"/>
              <a:gd name="T8" fmla="*/ 10800 h 21600"/>
              <a:gd name="T9" fmla="+- 0 10794 23"/>
              <a:gd name="T10" fmla="*/ T9 w 21543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543" h="21600">
                <a:moveTo>
                  <a:pt x="16976" y="19986"/>
                </a:moveTo>
                <a:lnTo>
                  <a:pt x="11226" y="17680"/>
                </a:lnTo>
                <a:cubicBezTo>
                  <a:pt x="11088" y="17626"/>
                  <a:pt x="10946" y="17608"/>
                  <a:pt x="10806" y="17600"/>
                </a:cubicBezTo>
                <a:lnTo>
                  <a:pt x="19660" y="3837"/>
                </a:lnTo>
                <a:cubicBezTo>
                  <a:pt x="19660" y="3837"/>
                  <a:pt x="16976" y="19986"/>
                  <a:pt x="16976" y="19986"/>
                </a:cubicBezTo>
                <a:close/>
                <a:moveTo>
                  <a:pt x="6859" y="16244"/>
                </a:moveTo>
                <a:cubicBezTo>
                  <a:pt x="6858" y="16242"/>
                  <a:pt x="6855" y="16240"/>
                  <a:pt x="6854" y="16238"/>
                </a:cubicBezTo>
                <a:lnTo>
                  <a:pt x="19606" y="2552"/>
                </a:lnTo>
                <a:lnTo>
                  <a:pt x="8735" y="19536"/>
                </a:lnTo>
                <a:cubicBezTo>
                  <a:pt x="8735" y="19536"/>
                  <a:pt x="6859" y="16244"/>
                  <a:pt x="6859" y="16244"/>
                </a:cubicBezTo>
                <a:close/>
                <a:moveTo>
                  <a:pt x="2111" y="14024"/>
                </a:moveTo>
                <a:lnTo>
                  <a:pt x="17712" y="3595"/>
                </a:lnTo>
                <a:lnTo>
                  <a:pt x="6369" y="15770"/>
                </a:lnTo>
                <a:cubicBezTo>
                  <a:pt x="6309" y="15734"/>
                  <a:pt x="6256" y="15687"/>
                  <a:pt x="6190" y="15660"/>
                </a:cubicBezTo>
                <a:cubicBezTo>
                  <a:pt x="6190" y="15660"/>
                  <a:pt x="2111" y="14024"/>
                  <a:pt x="2111" y="14024"/>
                </a:cubicBezTo>
                <a:close/>
                <a:moveTo>
                  <a:pt x="21234" y="108"/>
                </a:moveTo>
                <a:cubicBezTo>
                  <a:pt x="21123" y="35"/>
                  <a:pt x="20996" y="0"/>
                  <a:pt x="20868" y="0"/>
                </a:cubicBezTo>
                <a:cubicBezTo>
                  <a:pt x="20738" y="0"/>
                  <a:pt x="20608" y="36"/>
                  <a:pt x="20495" y="113"/>
                </a:cubicBezTo>
                <a:lnTo>
                  <a:pt x="299" y="13613"/>
                </a:lnTo>
                <a:cubicBezTo>
                  <a:pt x="91" y="13751"/>
                  <a:pt x="-23" y="13995"/>
                  <a:pt x="3" y="14244"/>
                </a:cubicBezTo>
                <a:cubicBezTo>
                  <a:pt x="28" y="14494"/>
                  <a:pt x="190" y="14708"/>
                  <a:pt x="422" y="14801"/>
                </a:cubicBezTo>
                <a:lnTo>
                  <a:pt x="5689" y="16914"/>
                </a:lnTo>
                <a:lnTo>
                  <a:pt x="8166" y="21259"/>
                </a:lnTo>
                <a:cubicBezTo>
                  <a:pt x="8284" y="21468"/>
                  <a:pt x="8505" y="21597"/>
                  <a:pt x="8743" y="21599"/>
                </a:cubicBezTo>
                <a:lnTo>
                  <a:pt x="8751" y="21599"/>
                </a:lnTo>
                <a:cubicBezTo>
                  <a:pt x="8987" y="21599"/>
                  <a:pt x="9206" y="21474"/>
                  <a:pt x="9328" y="21271"/>
                </a:cubicBezTo>
                <a:lnTo>
                  <a:pt x="10726" y="18934"/>
                </a:lnTo>
                <a:lnTo>
                  <a:pt x="17253" y="21551"/>
                </a:lnTo>
                <a:cubicBezTo>
                  <a:pt x="17332" y="21584"/>
                  <a:pt x="17418" y="21599"/>
                  <a:pt x="17502" y="21599"/>
                </a:cubicBezTo>
                <a:cubicBezTo>
                  <a:pt x="17617" y="21599"/>
                  <a:pt x="17731" y="21571"/>
                  <a:pt x="17832" y="21512"/>
                </a:cubicBezTo>
                <a:cubicBezTo>
                  <a:pt x="18010" y="21412"/>
                  <a:pt x="18133" y="21238"/>
                  <a:pt x="18167" y="21035"/>
                </a:cubicBezTo>
                <a:lnTo>
                  <a:pt x="21533" y="785"/>
                </a:lnTo>
                <a:cubicBezTo>
                  <a:pt x="21576" y="520"/>
                  <a:pt x="21459" y="254"/>
                  <a:pt x="21234" y="108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18" name="AutoShape 112"/>
          <p:cNvSpPr/>
          <p:nvPr/>
        </p:nvSpPr>
        <p:spPr bwMode="auto">
          <a:xfrm>
            <a:off x="8703951" y="3028183"/>
            <a:ext cx="268890" cy="267705"/>
          </a:xfrm>
          <a:custGeom>
            <a:avLst/>
            <a:gdLst>
              <a:gd name="T0" fmla="*/ 10510 w 21020"/>
              <a:gd name="T1" fmla="*/ 10800 h 21600"/>
              <a:gd name="T2" fmla="*/ 10510 w 21020"/>
              <a:gd name="T3" fmla="*/ 10800 h 21600"/>
              <a:gd name="T4" fmla="*/ 10510 w 21020"/>
              <a:gd name="T5" fmla="*/ 10800 h 21600"/>
              <a:gd name="T6" fmla="*/ 10510 w 2102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marL="0" marR="0" lvl="0" indent="0" algn="ctr" defTabSz="228600" eaLnBrk="1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方正黑体简体" panose="02010601030101010101" pitchFamily="2" charset="-122"/>
              <a:ea typeface="方正黑体简体" panose="02010601030101010101" pitchFamily="2" charset="-122"/>
              <a:cs typeface="+mn-ea"/>
              <a:sym typeface="+mn-lt"/>
            </a:endParaRPr>
          </a:p>
        </p:txBody>
      </p:sp>
      <p:sp>
        <p:nvSpPr>
          <p:cNvPr id="2" name="bg object 17"/>
          <p:cNvSpPr/>
          <p:nvPr userDrawn="1"/>
        </p:nvSpPr>
        <p:spPr>
          <a:xfrm>
            <a:off x="10942955" y="185420"/>
            <a:ext cx="1106805" cy="1110615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文本框 4"/>
          <p:cNvSpPr txBox="1"/>
          <p:nvPr/>
        </p:nvSpPr>
        <p:spPr>
          <a:xfrm>
            <a:off x="1702036" y="709213"/>
            <a:ext cx="9371553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什么需要保密？</a:t>
            </a:r>
            <a:endParaRPr lang="zh-CN" altLang="en-US" sz="4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27070" y="1887220"/>
            <a:ext cx="1402080" cy="4235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保密範圍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021445" y="1887220"/>
            <a:ext cx="1706880" cy="4235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非保密範圍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7823200" y="1987550"/>
            <a:ext cx="0" cy="353060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3832860" y="5925820"/>
            <a:ext cx="5354955" cy="5892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當你不確定時，請先保密</a:t>
            </a:r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!</a:t>
            </a:r>
            <a:endParaRPr lang="en-US" altLang="zh-CN" sz="3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2" name="Freeform 11"/>
          <p:cNvSpPr>
            <a:spLocks noEditPoints="1"/>
          </p:cNvSpPr>
          <p:nvPr/>
        </p:nvSpPr>
        <p:spPr bwMode="auto">
          <a:xfrm>
            <a:off x="1038225" y="4628515"/>
            <a:ext cx="325120" cy="250825"/>
          </a:xfrm>
          <a:custGeom>
            <a:avLst/>
            <a:gdLst>
              <a:gd name="T0" fmla="*/ 160 w 176"/>
              <a:gd name="T1" fmla="*/ 0 h 136"/>
              <a:gd name="T2" fmla="*/ 48 w 176"/>
              <a:gd name="T3" fmla="*/ 0 h 136"/>
              <a:gd name="T4" fmla="*/ 32 w 176"/>
              <a:gd name="T5" fmla="*/ 16 h 136"/>
              <a:gd name="T6" fmla="*/ 32 w 176"/>
              <a:gd name="T7" fmla="*/ 20 h 136"/>
              <a:gd name="T8" fmla="*/ 36 w 176"/>
              <a:gd name="T9" fmla="*/ 24 h 136"/>
              <a:gd name="T10" fmla="*/ 40 w 176"/>
              <a:gd name="T11" fmla="*/ 20 h 136"/>
              <a:gd name="T12" fmla="*/ 40 w 176"/>
              <a:gd name="T13" fmla="*/ 16 h 136"/>
              <a:gd name="T14" fmla="*/ 48 w 176"/>
              <a:gd name="T15" fmla="*/ 8 h 136"/>
              <a:gd name="T16" fmla="*/ 160 w 176"/>
              <a:gd name="T17" fmla="*/ 8 h 136"/>
              <a:gd name="T18" fmla="*/ 168 w 176"/>
              <a:gd name="T19" fmla="*/ 16 h 136"/>
              <a:gd name="T20" fmla="*/ 168 w 176"/>
              <a:gd name="T21" fmla="*/ 88 h 136"/>
              <a:gd name="T22" fmla="*/ 160 w 176"/>
              <a:gd name="T23" fmla="*/ 96 h 136"/>
              <a:gd name="T24" fmla="*/ 156 w 176"/>
              <a:gd name="T25" fmla="*/ 96 h 136"/>
              <a:gd name="T26" fmla="*/ 152 w 176"/>
              <a:gd name="T27" fmla="*/ 100 h 136"/>
              <a:gd name="T28" fmla="*/ 156 w 176"/>
              <a:gd name="T29" fmla="*/ 104 h 136"/>
              <a:gd name="T30" fmla="*/ 160 w 176"/>
              <a:gd name="T31" fmla="*/ 104 h 136"/>
              <a:gd name="T32" fmla="*/ 176 w 176"/>
              <a:gd name="T33" fmla="*/ 88 h 136"/>
              <a:gd name="T34" fmla="*/ 176 w 176"/>
              <a:gd name="T35" fmla="*/ 16 h 136"/>
              <a:gd name="T36" fmla="*/ 160 w 176"/>
              <a:gd name="T37" fmla="*/ 0 h 136"/>
              <a:gd name="T38" fmla="*/ 128 w 176"/>
              <a:gd name="T39" fmla="*/ 32 h 136"/>
              <a:gd name="T40" fmla="*/ 16 w 176"/>
              <a:gd name="T41" fmla="*/ 32 h 136"/>
              <a:gd name="T42" fmla="*/ 0 w 176"/>
              <a:gd name="T43" fmla="*/ 48 h 136"/>
              <a:gd name="T44" fmla="*/ 0 w 176"/>
              <a:gd name="T45" fmla="*/ 120 h 136"/>
              <a:gd name="T46" fmla="*/ 16 w 176"/>
              <a:gd name="T47" fmla="*/ 136 h 136"/>
              <a:gd name="T48" fmla="*/ 128 w 176"/>
              <a:gd name="T49" fmla="*/ 136 h 136"/>
              <a:gd name="T50" fmla="*/ 144 w 176"/>
              <a:gd name="T51" fmla="*/ 120 h 136"/>
              <a:gd name="T52" fmla="*/ 144 w 176"/>
              <a:gd name="T53" fmla="*/ 48 h 136"/>
              <a:gd name="T54" fmla="*/ 128 w 176"/>
              <a:gd name="T55" fmla="*/ 32 h 136"/>
              <a:gd name="T56" fmla="*/ 16 w 176"/>
              <a:gd name="T57" fmla="*/ 40 h 136"/>
              <a:gd name="T58" fmla="*/ 128 w 176"/>
              <a:gd name="T59" fmla="*/ 40 h 136"/>
              <a:gd name="T60" fmla="*/ 133 w 176"/>
              <a:gd name="T61" fmla="*/ 42 h 136"/>
              <a:gd name="T62" fmla="*/ 77 w 176"/>
              <a:gd name="T63" fmla="*/ 98 h 136"/>
              <a:gd name="T64" fmla="*/ 72 w 176"/>
              <a:gd name="T65" fmla="*/ 100 h 136"/>
              <a:gd name="T66" fmla="*/ 67 w 176"/>
              <a:gd name="T67" fmla="*/ 98 h 136"/>
              <a:gd name="T68" fmla="*/ 11 w 176"/>
              <a:gd name="T69" fmla="*/ 42 h 136"/>
              <a:gd name="T70" fmla="*/ 16 w 176"/>
              <a:gd name="T71" fmla="*/ 40 h 136"/>
              <a:gd name="T72" fmla="*/ 8 w 176"/>
              <a:gd name="T73" fmla="*/ 50 h 136"/>
              <a:gd name="T74" fmla="*/ 42 w 176"/>
              <a:gd name="T75" fmla="*/ 84 h 136"/>
              <a:gd name="T76" fmla="*/ 8 w 176"/>
              <a:gd name="T77" fmla="*/ 118 h 136"/>
              <a:gd name="T78" fmla="*/ 8 w 176"/>
              <a:gd name="T79" fmla="*/ 50 h 136"/>
              <a:gd name="T80" fmla="*/ 128 w 176"/>
              <a:gd name="T81" fmla="*/ 128 h 136"/>
              <a:gd name="T82" fmla="*/ 16 w 176"/>
              <a:gd name="T83" fmla="*/ 128 h 136"/>
              <a:gd name="T84" fmla="*/ 11 w 176"/>
              <a:gd name="T85" fmla="*/ 126 h 136"/>
              <a:gd name="T86" fmla="*/ 47 w 176"/>
              <a:gd name="T87" fmla="*/ 90 h 136"/>
              <a:gd name="T88" fmla="*/ 61 w 176"/>
              <a:gd name="T89" fmla="*/ 103 h 136"/>
              <a:gd name="T90" fmla="*/ 72 w 176"/>
              <a:gd name="T91" fmla="*/ 108 h 136"/>
              <a:gd name="T92" fmla="*/ 83 w 176"/>
              <a:gd name="T93" fmla="*/ 103 h 136"/>
              <a:gd name="T94" fmla="*/ 97 w 176"/>
              <a:gd name="T95" fmla="*/ 90 h 136"/>
              <a:gd name="T96" fmla="*/ 133 w 176"/>
              <a:gd name="T97" fmla="*/ 126 h 136"/>
              <a:gd name="T98" fmla="*/ 128 w 176"/>
              <a:gd name="T99" fmla="*/ 128 h 136"/>
              <a:gd name="T100" fmla="*/ 136 w 176"/>
              <a:gd name="T101" fmla="*/ 118 h 136"/>
              <a:gd name="T102" fmla="*/ 102 w 176"/>
              <a:gd name="T103" fmla="*/ 84 h 136"/>
              <a:gd name="T104" fmla="*/ 136 w 176"/>
              <a:gd name="T105" fmla="*/ 50 h 136"/>
              <a:gd name="T106" fmla="*/ 136 w 176"/>
              <a:gd name="T107" fmla="*/ 118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76" h="136">
                <a:moveTo>
                  <a:pt x="160" y="0"/>
                </a:moveTo>
                <a:cubicBezTo>
                  <a:pt x="48" y="0"/>
                  <a:pt x="48" y="0"/>
                  <a:pt x="48" y="0"/>
                </a:cubicBezTo>
                <a:cubicBezTo>
                  <a:pt x="39" y="0"/>
                  <a:pt x="32" y="7"/>
                  <a:pt x="32" y="16"/>
                </a:cubicBezTo>
                <a:cubicBezTo>
                  <a:pt x="32" y="20"/>
                  <a:pt x="32" y="20"/>
                  <a:pt x="32" y="20"/>
                </a:cubicBezTo>
                <a:cubicBezTo>
                  <a:pt x="32" y="22"/>
                  <a:pt x="34" y="24"/>
                  <a:pt x="36" y="24"/>
                </a:cubicBezTo>
                <a:cubicBezTo>
                  <a:pt x="38" y="24"/>
                  <a:pt x="40" y="22"/>
                  <a:pt x="40" y="20"/>
                </a:cubicBezTo>
                <a:cubicBezTo>
                  <a:pt x="40" y="16"/>
                  <a:pt x="40" y="16"/>
                  <a:pt x="40" y="16"/>
                </a:cubicBezTo>
                <a:cubicBezTo>
                  <a:pt x="40" y="12"/>
                  <a:pt x="44" y="8"/>
                  <a:pt x="48" y="8"/>
                </a:cubicBezTo>
                <a:cubicBezTo>
                  <a:pt x="160" y="8"/>
                  <a:pt x="160" y="8"/>
                  <a:pt x="160" y="8"/>
                </a:cubicBezTo>
                <a:cubicBezTo>
                  <a:pt x="164" y="8"/>
                  <a:pt x="168" y="12"/>
                  <a:pt x="168" y="16"/>
                </a:cubicBezTo>
                <a:cubicBezTo>
                  <a:pt x="168" y="88"/>
                  <a:pt x="168" y="88"/>
                  <a:pt x="168" y="88"/>
                </a:cubicBezTo>
                <a:cubicBezTo>
                  <a:pt x="168" y="92"/>
                  <a:pt x="164" y="96"/>
                  <a:pt x="160" y="96"/>
                </a:cubicBezTo>
                <a:cubicBezTo>
                  <a:pt x="156" y="96"/>
                  <a:pt x="156" y="96"/>
                  <a:pt x="156" y="96"/>
                </a:cubicBezTo>
                <a:cubicBezTo>
                  <a:pt x="154" y="96"/>
                  <a:pt x="152" y="98"/>
                  <a:pt x="152" y="100"/>
                </a:cubicBezTo>
                <a:cubicBezTo>
                  <a:pt x="152" y="102"/>
                  <a:pt x="154" y="104"/>
                  <a:pt x="156" y="104"/>
                </a:cubicBezTo>
                <a:cubicBezTo>
                  <a:pt x="160" y="104"/>
                  <a:pt x="160" y="104"/>
                  <a:pt x="160" y="104"/>
                </a:cubicBezTo>
                <a:cubicBezTo>
                  <a:pt x="169" y="104"/>
                  <a:pt x="176" y="97"/>
                  <a:pt x="176" y="88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7"/>
                  <a:pt x="169" y="0"/>
                  <a:pt x="160" y="0"/>
                </a:cubicBezTo>
                <a:moveTo>
                  <a:pt x="128" y="32"/>
                </a:moveTo>
                <a:cubicBezTo>
                  <a:pt x="16" y="32"/>
                  <a:pt x="16" y="32"/>
                  <a:pt x="16" y="32"/>
                </a:cubicBezTo>
                <a:cubicBezTo>
                  <a:pt x="7" y="32"/>
                  <a:pt x="0" y="39"/>
                  <a:pt x="0" y="48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129"/>
                  <a:pt x="7" y="136"/>
                  <a:pt x="16" y="136"/>
                </a:cubicBezTo>
                <a:cubicBezTo>
                  <a:pt x="128" y="136"/>
                  <a:pt x="128" y="136"/>
                  <a:pt x="128" y="136"/>
                </a:cubicBezTo>
                <a:cubicBezTo>
                  <a:pt x="137" y="136"/>
                  <a:pt x="144" y="129"/>
                  <a:pt x="144" y="120"/>
                </a:cubicBezTo>
                <a:cubicBezTo>
                  <a:pt x="144" y="48"/>
                  <a:pt x="144" y="48"/>
                  <a:pt x="144" y="48"/>
                </a:cubicBezTo>
                <a:cubicBezTo>
                  <a:pt x="144" y="39"/>
                  <a:pt x="137" y="32"/>
                  <a:pt x="128" y="32"/>
                </a:cubicBezTo>
                <a:moveTo>
                  <a:pt x="16" y="40"/>
                </a:moveTo>
                <a:cubicBezTo>
                  <a:pt x="128" y="40"/>
                  <a:pt x="128" y="40"/>
                  <a:pt x="128" y="40"/>
                </a:cubicBezTo>
                <a:cubicBezTo>
                  <a:pt x="130" y="40"/>
                  <a:pt x="132" y="41"/>
                  <a:pt x="133" y="42"/>
                </a:cubicBezTo>
                <a:cubicBezTo>
                  <a:pt x="77" y="98"/>
                  <a:pt x="77" y="98"/>
                  <a:pt x="77" y="98"/>
                </a:cubicBezTo>
                <a:cubicBezTo>
                  <a:pt x="76" y="99"/>
                  <a:pt x="74" y="100"/>
                  <a:pt x="72" y="100"/>
                </a:cubicBezTo>
                <a:cubicBezTo>
                  <a:pt x="70" y="100"/>
                  <a:pt x="68" y="99"/>
                  <a:pt x="67" y="98"/>
                </a:cubicBezTo>
                <a:cubicBezTo>
                  <a:pt x="11" y="42"/>
                  <a:pt x="11" y="42"/>
                  <a:pt x="11" y="42"/>
                </a:cubicBezTo>
                <a:cubicBezTo>
                  <a:pt x="12" y="41"/>
                  <a:pt x="14" y="40"/>
                  <a:pt x="16" y="40"/>
                </a:cubicBezTo>
                <a:moveTo>
                  <a:pt x="8" y="50"/>
                </a:moveTo>
                <a:cubicBezTo>
                  <a:pt x="42" y="84"/>
                  <a:pt x="42" y="84"/>
                  <a:pt x="42" y="84"/>
                </a:cubicBezTo>
                <a:cubicBezTo>
                  <a:pt x="8" y="118"/>
                  <a:pt x="8" y="118"/>
                  <a:pt x="8" y="118"/>
                </a:cubicBezTo>
                <a:lnTo>
                  <a:pt x="8" y="50"/>
                </a:lnTo>
                <a:close/>
                <a:moveTo>
                  <a:pt x="128" y="128"/>
                </a:moveTo>
                <a:cubicBezTo>
                  <a:pt x="16" y="128"/>
                  <a:pt x="16" y="128"/>
                  <a:pt x="16" y="128"/>
                </a:cubicBezTo>
                <a:cubicBezTo>
                  <a:pt x="14" y="128"/>
                  <a:pt x="12" y="127"/>
                  <a:pt x="11" y="126"/>
                </a:cubicBezTo>
                <a:cubicBezTo>
                  <a:pt x="47" y="90"/>
                  <a:pt x="47" y="90"/>
                  <a:pt x="47" y="90"/>
                </a:cubicBezTo>
                <a:cubicBezTo>
                  <a:pt x="61" y="103"/>
                  <a:pt x="61" y="103"/>
                  <a:pt x="61" y="103"/>
                </a:cubicBezTo>
                <a:cubicBezTo>
                  <a:pt x="64" y="106"/>
                  <a:pt x="68" y="108"/>
                  <a:pt x="72" y="108"/>
                </a:cubicBezTo>
                <a:cubicBezTo>
                  <a:pt x="76" y="108"/>
                  <a:pt x="80" y="106"/>
                  <a:pt x="83" y="103"/>
                </a:cubicBezTo>
                <a:cubicBezTo>
                  <a:pt x="97" y="90"/>
                  <a:pt x="97" y="90"/>
                  <a:pt x="97" y="90"/>
                </a:cubicBezTo>
                <a:cubicBezTo>
                  <a:pt x="133" y="126"/>
                  <a:pt x="133" y="126"/>
                  <a:pt x="133" y="126"/>
                </a:cubicBezTo>
                <a:cubicBezTo>
                  <a:pt x="132" y="127"/>
                  <a:pt x="130" y="128"/>
                  <a:pt x="128" y="128"/>
                </a:cubicBezTo>
                <a:moveTo>
                  <a:pt x="136" y="118"/>
                </a:moveTo>
                <a:cubicBezTo>
                  <a:pt x="102" y="84"/>
                  <a:pt x="102" y="84"/>
                  <a:pt x="102" y="84"/>
                </a:cubicBezTo>
                <a:cubicBezTo>
                  <a:pt x="136" y="50"/>
                  <a:pt x="136" y="50"/>
                  <a:pt x="136" y="50"/>
                </a:cubicBezTo>
                <a:lnTo>
                  <a:pt x="136" y="1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</p:spTree>
  </p:cSld>
  <p:clrMapOvr>
    <a:masterClrMapping/>
  </p:clrMapOvr>
  <p:transition spd="slow" advClick="0" advTm="0">
    <p:push dir="u"/>
  </p:transition>
</p:sld>
</file>

<file path=ppt/tags/tag1.xml><?xml version="1.0" encoding="utf-8"?>
<p:tagLst xmlns:p="http://schemas.openxmlformats.org/presentationml/2006/main">
  <p:tag name="PA" val="v3.0.1"/>
</p:tagLst>
</file>

<file path=ppt/tags/tag10.xml><?xml version="1.0" encoding="utf-8"?>
<p:tagLst xmlns:p="http://schemas.openxmlformats.org/presentationml/2006/main">
  <p:tag name="PA" val="v4.1.3"/>
</p:tagLst>
</file>

<file path=ppt/tags/tag11.xml><?xml version="1.0" encoding="utf-8"?>
<p:tagLst xmlns:p="http://schemas.openxmlformats.org/presentationml/2006/main">
  <p:tag name="PA" val="v5.1.2"/>
</p:tagLst>
</file>

<file path=ppt/tags/tag12.xml><?xml version="1.0" encoding="utf-8"?>
<p:tagLst xmlns:p="http://schemas.openxmlformats.org/presentationml/2006/main">
  <p:tag name="KSO_WM_UNIT_TABLE_BEAUTIFY" val="smartTable{bb88d71e-19e7-49bb-820c-0bd1aa3d13c3}"/>
  <p:tag name="TABLE_EMPHASIZE_COLOR" val="6579300"/>
  <p:tag name="TABLE_SKINIDX" val="-1"/>
  <p:tag name="TABLE_COLORIDX" val="l"/>
  <p:tag name="TABLE_COLOR_RGB" val="0x000000*0xFFFFFF*0x212121*0xFFFFFF*0xFF6238*0xFFD147*0xFFB57D*0xFF7A51*0xFFD791*0xFF8C6D"/>
  <p:tag name="TABLE_RECT" val="333.8*60.825*515.95*418.35"/>
  <p:tag name="TABLE_ONEKEY_SKIN_IDX" val="0"/>
</p:tagLst>
</file>

<file path=ppt/tags/tag13.xml><?xml version="1.0" encoding="utf-8"?>
<p:tagLst xmlns:p="http://schemas.openxmlformats.org/presentationml/2006/main">
  <p:tag name="PA" val="v3.0.1"/>
</p:tagLst>
</file>

<file path=ppt/tags/tag14.xml><?xml version="1.0" encoding="utf-8"?>
<p:tagLst xmlns:p="http://schemas.openxmlformats.org/presentationml/2006/main">
  <p:tag name="PA" val="v3.0.1"/>
</p:tagLst>
</file>

<file path=ppt/tags/tag15.xml><?xml version="1.0" encoding="utf-8"?>
<p:tagLst xmlns:p="http://schemas.openxmlformats.org/presentationml/2006/main">
  <p:tag name="PA" val="v3.0.1"/>
</p:tagLst>
</file>

<file path=ppt/tags/tag2.xml><?xml version="1.0" encoding="utf-8"?>
<p:tagLst xmlns:p="http://schemas.openxmlformats.org/presentationml/2006/main">
  <p:tag name="PA" val="v3.0.1"/>
</p:tagLst>
</file>

<file path=ppt/tags/tag3.xml><?xml version="1.0" encoding="utf-8"?>
<p:tagLst xmlns:p="http://schemas.openxmlformats.org/presentationml/2006/main">
  <p:tag name="PA" val="v3.0.1"/>
</p:tagLst>
</file>

<file path=ppt/tags/tag4.xml><?xml version="1.0" encoding="utf-8"?>
<p:tagLst xmlns:p="http://schemas.openxmlformats.org/presentationml/2006/main">
  <p:tag name="ATHENA.CUSTOMXMLID" val="{7B97339E-E32D-400C-896C-D3067EFFF803}"/>
  <p:tag name="ATHENA.CUSTOMXMLCONTENT" val="&lt;?xml version=&quot;1.0&quot;?&gt;&lt;athena xmlns=&quot;http://schemas.microsoft.com/edu/athena&quot; version=&quot;0.1.4911.0&quot;&gt;&lt;timings duration=&quot;13783&quot;&gt;&lt;event time=&quot;63&quot; type=&quot;OnNext&quot; clickIndex=&quot;0&quot; wacClickIndex=&quot;1&quot;/&gt;&lt;/timings&gt;&lt;/athena&gt;"/>
</p:tagLst>
</file>

<file path=ppt/tags/tag5.xml><?xml version="1.0" encoding="utf-8"?>
<p:tagLst xmlns:p="http://schemas.openxmlformats.org/presentationml/2006/main">
  <p:tag name="ATHENA.CUSTOMXMLID" val="{7B97339E-E32D-400C-896C-D3067EFFF803}"/>
  <p:tag name="ATHENA.CUSTOMXMLCONTENT" val="&lt;?xml version=&quot;1.0&quot;?&gt;&lt;athena xmlns=&quot;http://schemas.microsoft.com/edu/athena&quot; version=&quot;0.1.4911.0&quot;&gt;&lt;timings duration=&quot;13783&quot;&gt;&lt;event time=&quot;63&quot; type=&quot;OnNext&quot; clickIndex=&quot;0&quot; wacClickIndex=&quot;1&quot;/&gt;&lt;/timings&gt;&lt;/athena&gt;"/>
</p:tagLst>
</file>

<file path=ppt/tags/tag6.xml><?xml version="1.0" encoding="utf-8"?>
<p:tagLst xmlns:p="http://schemas.openxmlformats.org/presentationml/2006/main">
  <p:tag name="ATHENA.CUSTOMXMLID" val="{7B97339E-E32D-400C-896C-D3067EFFF803}"/>
  <p:tag name="ATHENA.CUSTOMXMLCONTENT" val="&lt;?xml version=&quot;1.0&quot;?&gt;&lt;athena xmlns=&quot;http://schemas.microsoft.com/edu/athena&quot; version=&quot;0.1.4911.0&quot;&gt;&lt;timings duration=&quot;13783&quot;&gt;&lt;event time=&quot;63&quot; type=&quot;OnNext&quot; clickIndex=&quot;0&quot; wacClickIndex=&quot;1&quot;/&gt;&lt;/timings&gt;&lt;/athena&gt;"/>
</p:tagLst>
</file>

<file path=ppt/tags/tag7.xml><?xml version="1.0" encoding="utf-8"?>
<p:tagLst xmlns:p="http://schemas.openxmlformats.org/presentationml/2006/main">
  <p:tag name="ATHENA.CUSTOMXMLID" val="{E8011CC6-A905-4B15-93A4-C2968C2B5F64}"/>
  <p:tag name="ATHENA.CUSTOMXMLCONTENT" val="&lt;?xml version=&quot;1.0&quot;?&gt;&lt;athena xmlns=&quot;http://schemas.microsoft.com/edu/athena&quot; version=&quot;0.1.4911.0&quot;&gt;&lt;timings duration=&quot;12308&quot;&gt;&lt;event time=&quot;1534&quot; type=&quot;OnNext&quot; clickIndex=&quot;0&quot; wacClickIndex=&quot;1&quot;/&gt;&lt;/timings&gt;&lt;/athena&gt;"/>
</p:tagLst>
</file>

<file path=ppt/tags/tag8.xml><?xml version="1.0" encoding="utf-8"?>
<p:tagLst xmlns:p="http://schemas.openxmlformats.org/presentationml/2006/main">
  <p:tag name="PA" val="v4.1.3"/>
</p:tagLst>
</file>

<file path=ppt/tags/tag9.xml><?xml version="1.0" encoding="utf-8"?>
<p:tagLst xmlns:p="http://schemas.openxmlformats.org/presentationml/2006/main">
  <p:tag name="PA" val="v4.1.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5542</Words>
  <Application>WPS 演示</Application>
  <PresentationFormat>寬螢幕</PresentationFormat>
  <Paragraphs>649</Paragraphs>
  <Slides>34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51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86" baseType="lpstr">
      <vt:lpstr>Arial</vt:lpstr>
      <vt:lpstr>宋体</vt:lpstr>
      <vt:lpstr>Wingdings</vt:lpstr>
      <vt:lpstr>Roboto Light</vt:lpstr>
      <vt:lpstr>Source Sans Pro</vt:lpstr>
      <vt:lpstr>苹方-简</vt:lpstr>
      <vt:lpstr>Montserrat</vt:lpstr>
      <vt:lpstr>Helvetica Neue</vt:lpstr>
      <vt:lpstr>微软雅黑</vt:lpstr>
      <vt:lpstr>等线</vt:lpstr>
      <vt:lpstr>汉仪旗黑</vt:lpstr>
      <vt:lpstr>Open Sans Light</vt:lpstr>
      <vt:lpstr>Montserrat Light</vt:lpstr>
      <vt:lpstr>等线</vt:lpstr>
      <vt:lpstr>Calibri</vt:lpstr>
      <vt:lpstr>Bebas Neue</vt:lpstr>
      <vt:lpstr>华文中宋</vt:lpstr>
      <vt:lpstr>Wingdings</vt:lpstr>
      <vt:lpstr>Noto Sans CJK JP Regular</vt:lpstr>
      <vt:lpstr>Gill Sans</vt:lpstr>
      <vt:lpstr>字魂95号-手刻宋</vt:lpstr>
      <vt:lpstr>方正黑体简体</vt:lpstr>
      <vt:lpstr>Lato Light</vt:lpstr>
      <vt:lpstr>Montserrat Semi</vt:lpstr>
      <vt:lpstr>汉仪中等线KW</vt:lpstr>
      <vt:lpstr>宋体</vt:lpstr>
      <vt:lpstr>汉仪书宋二KW</vt:lpstr>
      <vt:lpstr>Arial Unicode MS</vt:lpstr>
      <vt:lpstr>等线 Light</vt:lpstr>
      <vt:lpstr>PMingLiU</vt:lpstr>
      <vt:lpstr>宋体-繁</vt:lpstr>
      <vt:lpstr>Thonburi</vt:lpstr>
      <vt:lpstr>汉仪中黑KW</vt:lpstr>
      <vt:lpstr>微軟正黑體</vt:lpstr>
      <vt:lpstr>思源黑体</vt:lpstr>
      <vt:lpstr>汉仪雅酷黑 75W</vt:lpstr>
      <vt:lpstr>源泉圓體丹 EL</vt:lpstr>
      <vt:lpstr>Microsoft YaHei UI</vt:lpstr>
      <vt:lpstr>源泉圓體丹 L</vt:lpstr>
      <vt:lpstr>Times New Roman</vt:lpstr>
      <vt:lpstr>MS UI Gothic</vt:lpstr>
      <vt:lpstr>宋体</vt:lpstr>
      <vt:lpstr>字魂105号-简雅黑</vt:lpstr>
      <vt:lpstr>字魂58号-创中黑</vt:lpstr>
      <vt:lpstr>思源黑体 CN Normal</vt:lpstr>
      <vt:lpstr>inpin heiti</vt:lpstr>
      <vt:lpstr>Calibri</vt:lpstr>
      <vt:lpstr>Times New Roman</vt:lpstr>
      <vt:lpstr>PMingLiU</vt:lpstr>
      <vt:lpstr>微軟正黑體 Light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分享是方法 但信任是基础 而保密是做法</vt:lpstr>
      <vt:lpstr>PowerPoint 演示文稿</vt:lpstr>
      <vt:lpstr>PowerPoint 演示文稿</vt:lpstr>
      <vt:lpstr>PowerPoint 演示文稿</vt:lpstr>
      <vt:lpstr>如何找到所需要的資源？</vt:lpstr>
      <vt:lpstr>誰傾聽我們的痛苦呢？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Y.E.N.新会员入会培训</dc:title>
  <dc:creator>YEN Admin 1</dc:creator>
  <cp:lastModifiedBy>✟Deborah</cp:lastModifiedBy>
  <cp:revision>72</cp:revision>
  <dcterms:created xsi:type="dcterms:W3CDTF">2024-09-20T02:15:45Z</dcterms:created>
  <dcterms:modified xsi:type="dcterms:W3CDTF">2024-09-20T02:15:45Z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2052-6.8.2.8850</vt:lpwstr>
  </property>
  <property fmtid="{D5CDD505-2E9C-101B-9397-08002B2CF9AE}" pid="3" name="ICV">
    <vt:lpwstr>17BA653222885D046175B164C72F2DDC_43</vt:lpwstr>
  </property>
</Properties>
</file>