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75" r:id="rId3"/>
    <p:sldId id="344" r:id="rId4"/>
    <p:sldId id="345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rodukt Regular"/>
      </a:defRPr>
    </a:lvl1pPr>
    <a:lvl2pPr marL="0" marR="0" indent="0" algn="l" defTabSz="24384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rodukt Regular"/>
      </a:defRPr>
    </a:lvl2pPr>
    <a:lvl3pPr marL="0" marR="0" indent="0" algn="l" defTabSz="24384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rodukt Regular"/>
      </a:defRPr>
    </a:lvl3pPr>
    <a:lvl4pPr marL="0" marR="0" indent="0" algn="l" defTabSz="24384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rodukt Regular"/>
      </a:defRPr>
    </a:lvl4pPr>
    <a:lvl5pPr marL="0" marR="0" indent="0" algn="l" defTabSz="24384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rodukt Regular"/>
      </a:defRPr>
    </a:lvl5pPr>
    <a:lvl6pPr marL="0" marR="0" indent="0" algn="l" defTabSz="24384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rodukt Regular"/>
      </a:defRPr>
    </a:lvl6pPr>
    <a:lvl7pPr marL="0" marR="0" indent="0" algn="l" defTabSz="24384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rodukt Regular"/>
      </a:defRPr>
    </a:lvl7pPr>
    <a:lvl8pPr marL="0" marR="0" indent="0" algn="l" defTabSz="24384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rodukt Regular"/>
      </a:defRPr>
    </a:lvl8pPr>
    <a:lvl9pPr marL="0" marR="0" indent="0" algn="l" defTabSz="24384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roduk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C3C2611-4C71-4FC5-86AE-919BDF0F9419}" styleName=""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Produkt Medium"/>
          <a:ea typeface="Produkt Medium"/>
          <a:cs typeface="Produk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Produkt Medium"/>
          <a:ea typeface="Produkt Medium"/>
          <a:cs typeface="Produk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60"/>
    <p:restoredTop sz="94623"/>
  </p:normalViewPr>
  <p:slideViewPr>
    <p:cSldViewPr snapToGrid="0">
      <p:cViewPr varScale="1">
        <p:scale>
          <a:sx n="97" d="100"/>
          <a:sy n="97" d="100"/>
        </p:scale>
        <p:origin x="214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+mn-lt"/>
        <a:ea typeface="+mn-ea"/>
        <a:cs typeface="+mn-cs"/>
        <a:sym typeface="Produkt Regular"/>
      </a:defRPr>
    </a:lvl1pPr>
    <a:lvl2pPr indent="228600" defTabSz="457200" latinLnBrk="0">
      <a:lnSpc>
        <a:spcPct val="118000"/>
      </a:lnSpc>
      <a:defRPr sz="2200">
        <a:latin typeface="+mn-lt"/>
        <a:ea typeface="+mn-ea"/>
        <a:cs typeface="+mn-cs"/>
        <a:sym typeface="Produkt Regular"/>
      </a:defRPr>
    </a:lvl2pPr>
    <a:lvl3pPr indent="457200" defTabSz="457200" latinLnBrk="0">
      <a:lnSpc>
        <a:spcPct val="118000"/>
      </a:lnSpc>
      <a:defRPr sz="2200">
        <a:latin typeface="+mn-lt"/>
        <a:ea typeface="+mn-ea"/>
        <a:cs typeface="+mn-cs"/>
        <a:sym typeface="Produkt Regular"/>
      </a:defRPr>
    </a:lvl3pPr>
    <a:lvl4pPr indent="685800" defTabSz="457200" latinLnBrk="0">
      <a:lnSpc>
        <a:spcPct val="118000"/>
      </a:lnSpc>
      <a:defRPr sz="2200">
        <a:latin typeface="+mn-lt"/>
        <a:ea typeface="+mn-ea"/>
        <a:cs typeface="+mn-cs"/>
        <a:sym typeface="Produkt Regular"/>
      </a:defRPr>
    </a:lvl4pPr>
    <a:lvl5pPr indent="914400" defTabSz="457200" latinLnBrk="0">
      <a:lnSpc>
        <a:spcPct val="118000"/>
      </a:lnSpc>
      <a:defRPr sz="2200">
        <a:latin typeface="+mn-lt"/>
        <a:ea typeface="+mn-ea"/>
        <a:cs typeface="+mn-cs"/>
        <a:sym typeface="Produkt Regular"/>
      </a:defRPr>
    </a:lvl5pPr>
    <a:lvl6pPr indent="1143000" defTabSz="457200" latinLnBrk="0">
      <a:lnSpc>
        <a:spcPct val="118000"/>
      </a:lnSpc>
      <a:defRPr sz="2200">
        <a:latin typeface="+mn-lt"/>
        <a:ea typeface="+mn-ea"/>
        <a:cs typeface="+mn-cs"/>
        <a:sym typeface="Produkt Regular"/>
      </a:defRPr>
    </a:lvl6pPr>
    <a:lvl7pPr indent="1371600" defTabSz="457200" latinLnBrk="0">
      <a:lnSpc>
        <a:spcPct val="118000"/>
      </a:lnSpc>
      <a:defRPr sz="2200">
        <a:latin typeface="+mn-lt"/>
        <a:ea typeface="+mn-ea"/>
        <a:cs typeface="+mn-cs"/>
        <a:sym typeface="Produkt Regular"/>
      </a:defRPr>
    </a:lvl7pPr>
    <a:lvl8pPr indent="1600200" defTabSz="457200" latinLnBrk="0">
      <a:lnSpc>
        <a:spcPct val="118000"/>
      </a:lnSpc>
      <a:defRPr sz="2200">
        <a:latin typeface="+mn-lt"/>
        <a:ea typeface="+mn-ea"/>
        <a:cs typeface="+mn-cs"/>
        <a:sym typeface="Produkt Regular"/>
      </a:defRPr>
    </a:lvl8pPr>
    <a:lvl9pPr indent="1828800" defTabSz="457200" latinLnBrk="0">
      <a:lnSpc>
        <a:spcPct val="118000"/>
      </a:lnSpc>
      <a:defRPr sz="2200">
        <a:latin typeface="+mn-lt"/>
        <a:ea typeface="+mn-ea"/>
        <a:cs typeface="+mn-cs"/>
        <a:sym typeface="Produkt Regular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2268782"/>
            <a:ext cx="21971000" cy="660403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808990">
              <a:spcBef>
                <a:spcPts val="0"/>
              </a:spcBef>
              <a:buSzTx/>
              <a:buNone/>
              <a:defRPr sz="3200">
                <a:latin typeface="Produkt Light"/>
                <a:ea typeface="Produkt Light"/>
                <a:cs typeface="Produkt Light"/>
                <a:sym typeface="Produkt Light"/>
              </a:defRPr>
            </a:lvl1pPr>
            <a:lvl2pPr marL="822960" indent="-365760" defTabSz="808990">
              <a:spcBef>
                <a:spcPts val="0"/>
              </a:spcBef>
              <a:defRPr sz="3200">
                <a:latin typeface="Produkt Light"/>
                <a:ea typeface="Produkt Light"/>
                <a:cs typeface="Produkt Light"/>
                <a:sym typeface="Produkt Light"/>
              </a:defRPr>
            </a:lvl2pPr>
            <a:lvl3pPr marL="1280160" indent="-365760" defTabSz="808990">
              <a:spcBef>
                <a:spcPts val="0"/>
              </a:spcBef>
              <a:defRPr sz="3200">
                <a:latin typeface="Produkt Light"/>
                <a:ea typeface="Produkt Light"/>
                <a:cs typeface="Produkt Light"/>
                <a:sym typeface="Produkt Light"/>
              </a:defRPr>
            </a:lvl3pPr>
            <a:lvl4pPr marL="1737360" indent="-365760" defTabSz="808990">
              <a:spcBef>
                <a:spcPts val="0"/>
              </a:spcBef>
              <a:defRPr sz="3200">
                <a:latin typeface="Produkt Light"/>
                <a:ea typeface="Produkt Light"/>
                <a:cs typeface="Produkt Light"/>
                <a:sym typeface="Produkt Light"/>
              </a:defRPr>
            </a:lvl4pPr>
            <a:lvl5pPr marL="2194560" indent="-365760" defTabSz="808990">
              <a:spcBef>
                <a:spcPts val="0"/>
              </a:spcBef>
              <a:defRPr sz="3200">
                <a:latin typeface="Produkt Light"/>
                <a:ea typeface="Produkt Light"/>
                <a:cs typeface="Produkt Light"/>
                <a:sym typeface="Produkt Light"/>
              </a:defRPr>
            </a:lvl5pPr>
          </a:lstStyle>
          <a:p>
            <a:r>
              <a:t>作者和日期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7357839"/>
            <a:ext cx="21971000" cy="2006603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</a:lstStyle>
          <a:p>
            <a:r>
              <a:t>簡報子標題</a:t>
            </a:r>
          </a:p>
        </p:txBody>
      </p:sp>
      <p:sp>
        <p:nvSpPr>
          <p:cNvPr id="13" name="簡報標題"/>
          <p:cNvSpPr txBox="1">
            <a:spLocks noGrp="1"/>
          </p:cNvSpPr>
          <p:nvPr>
            <p:ph type="title" hasCustomPrompt="1"/>
          </p:nvPr>
        </p:nvSpPr>
        <p:spPr>
          <a:xfrm>
            <a:off x="1206500" y="2621719"/>
            <a:ext cx="21971000" cy="4648202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簡報標題</a:t>
            </a:r>
          </a:p>
        </p:txBody>
      </p:sp>
      <p:sp>
        <p:nvSpPr>
          <p:cNvPr id="1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只有大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</p:spPr>
        <p:txBody>
          <a:bodyPr/>
          <a:lstStyle/>
          <a:p>
            <a:r>
              <a:t>幻燈片標題</a:t>
            </a:r>
          </a:p>
        </p:txBody>
      </p:sp>
      <p:sp>
        <p:nvSpPr>
          <p:cNvPr id="102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67715">
              <a:spcBef>
                <a:spcPts val="0"/>
              </a:spcBef>
              <a:buSzTx/>
              <a:buNone/>
              <a:defRPr sz="51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1040130" indent="-582930" defTabSz="767715">
              <a:spcBef>
                <a:spcPts val="0"/>
              </a:spcBef>
              <a:defRPr sz="51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1497330" indent="-582930" defTabSz="767715">
              <a:spcBef>
                <a:spcPts val="0"/>
              </a:spcBef>
              <a:defRPr sz="51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1954530" indent="-582930" defTabSz="767715">
              <a:spcBef>
                <a:spcPts val="0"/>
              </a:spcBef>
              <a:defRPr sz="51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2411730" indent="-582930" defTabSz="767715">
              <a:spcBef>
                <a:spcPts val="0"/>
              </a:spcBef>
              <a:defRPr sz="51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r>
              <a:t>幻燈片子標題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10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議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67715">
              <a:spcBef>
                <a:spcPts val="0"/>
              </a:spcBef>
              <a:buSzTx/>
              <a:buNone/>
              <a:defRPr sz="51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1040130" indent="-582930" defTabSz="767715">
              <a:spcBef>
                <a:spcPts val="0"/>
              </a:spcBef>
              <a:defRPr sz="51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1497330" indent="-582930" defTabSz="767715">
              <a:spcBef>
                <a:spcPts val="0"/>
              </a:spcBef>
              <a:defRPr sz="51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1954530" indent="-582930" defTabSz="767715">
              <a:spcBef>
                <a:spcPts val="0"/>
              </a:spcBef>
              <a:defRPr sz="51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2411730" indent="-582930" defTabSz="767715">
              <a:spcBef>
                <a:spcPts val="0"/>
              </a:spcBef>
              <a:defRPr sz="51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r>
              <a:t>議程副標題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111" name="內文層級一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6000"/>
              </a:spcBef>
              <a:buSzTx/>
              <a:buNone/>
              <a:defRPr sz="5000"/>
            </a:lvl1pPr>
          </a:lstStyle>
          <a:p>
            <a:r>
              <a:t>議程主題</a:t>
            </a:r>
          </a:p>
        </p:txBody>
      </p:sp>
      <p:sp>
        <p:nvSpPr>
          <p:cNvPr id="112" name="議程標題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</p:spPr>
        <p:txBody>
          <a:bodyPr/>
          <a:lstStyle/>
          <a:p>
            <a:r>
              <a:t>議程標題</a:t>
            </a:r>
          </a:p>
        </p:txBody>
      </p:sp>
      <p:sp>
        <p:nvSpPr>
          <p:cNvPr id="1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聲明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內文層級一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191644"/>
            <a:ext cx="21971000" cy="408940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r>
              <a:t>聲明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12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重要事實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內文層級一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207360"/>
            <a:ext cx="21971000" cy="735145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r>
              <a:t>100%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129" name="詳細資訊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spc="-99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</a:lstStyle>
          <a:p>
            <a:r>
              <a:t>詳細資訊</a:t>
            </a:r>
          </a:p>
        </p:txBody>
      </p:sp>
      <p:sp>
        <p:nvSpPr>
          <p:cNvPr id="13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名言語錄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194300" y="4165600"/>
            <a:ext cx="13995400" cy="4428667"/>
          </a:xfrm>
          <a:prstGeom prst="rect">
            <a:avLst/>
          </a:prstGeom>
        </p:spPr>
        <p:txBody>
          <a:bodyPr anchor="b"/>
          <a:lstStyle>
            <a:lvl1pPr marL="254000" indent="-2540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254000" indent="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254000" indent="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254000" indent="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254000" indent="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r>
              <a:t>「著名的引言」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138" name="出處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56256" y="9559997"/>
            <a:ext cx="13471488" cy="698503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84225">
              <a:spcBef>
                <a:spcPts val="0"/>
              </a:spcBef>
              <a:buSzTx/>
              <a:buNone/>
              <a:defRPr sz="34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出處</a:t>
            </a:r>
          </a:p>
        </p:txBody>
      </p:sp>
      <p:sp>
        <p:nvSpPr>
          <p:cNvPr id="13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彎曲紙片的黑白特寫照片"/>
          <p:cNvSpPr>
            <a:spLocks noGrp="1"/>
          </p:cNvSpPr>
          <p:nvPr>
            <p:ph type="pic" sz="quarter" idx="21"/>
          </p:nvPr>
        </p:nvSpPr>
        <p:spPr>
          <a:xfrm>
            <a:off x="73533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147" name="灰色背景上的灰色圓盤"/>
          <p:cNvSpPr>
            <a:spLocks noGrp="1"/>
          </p:cNvSpPr>
          <p:nvPr>
            <p:ph type="pic" sz="quarter" idx="22"/>
          </p:nvPr>
        </p:nvSpPr>
        <p:spPr>
          <a:xfrm>
            <a:off x="14897100" y="3632200"/>
            <a:ext cx="9131300" cy="64570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148" name="兩個灰色圓盤交互的抽像圖像"/>
          <p:cNvSpPr>
            <a:spLocks noGrp="1"/>
          </p:cNvSpPr>
          <p:nvPr>
            <p:ph type="pic" sz="half" idx="23"/>
          </p:nvPr>
        </p:nvSpPr>
        <p:spPr>
          <a:xfrm>
            <a:off x="-749300" y="3632200"/>
            <a:ext cx="113030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14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編織材質的黑白特寫照片"/>
          <p:cNvSpPr>
            <a:spLocks noGrp="1"/>
          </p:cNvSpPr>
          <p:nvPr>
            <p:ph type="pic" idx="21"/>
          </p:nvPr>
        </p:nvSpPr>
        <p:spPr>
          <a:xfrm>
            <a:off x="-38100" y="-1293994"/>
            <a:ext cx="24447500" cy="162955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15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照片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灰色抽象曲線和線條"/>
          <p:cNvSpPr>
            <a:spLocks noGrp="1"/>
          </p:cNvSpPr>
          <p:nvPr>
            <p:ph type="pic" idx="21"/>
          </p:nvPr>
        </p:nvSpPr>
        <p:spPr>
          <a:xfrm>
            <a:off x="-50800" y="-1828800"/>
            <a:ext cx="24574500" cy="1737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22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808990">
              <a:spcBef>
                <a:spcPts val="0"/>
              </a:spcBef>
              <a:buSzTx/>
              <a:buNone/>
              <a:defRPr sz="3200">
                <a:latin typeface="Produkt Light"/>
                <a:ea typeface="Produkt Light"/>
                <a:cs typeface="Produkt Light"/>
                <a:sym typeface="Produkt Light"/>
              </a:defRPr>
            </a:lvl1pPr>
            <a:lvl2pPr marL="822960" indent="-365760" defTabSz="808990">
              <a:spcBef>
                <a:spcPts val="0"/>
              </a:spcBef>
              <a:defRPr sz="3200">
                <a:latin typeface="Produkt Light"/>
                <a:ea typeface="Produkt Light"/>
                <a:cs typeface="Produkt Light"/>
                <a:sym typeface="Produkt Light"/>
              </a:defRPr>
            </a:lvl2pPr>
            <a:lvl3pPr marL="1280160" indent="-365760" defTabSz="808990">
              <a:spcBef>
                <a:spcPts val="0"/>
              </a:spcBef>
              <a:defRPr sz="3200">
                <a:latin typeface="Produkt Light"/>
                <a:ea typeface="Produkt Light"/>
                <a:cs typeface="Produkt Light"/>
                <a:sym typeface="Produkt Light"/>
              </a:defRPr>
            </a:lvl3pPr>
            <a:lvl4pPr marL="1737360" indent="-365760" defTabSz="808990">
              <a:spcBef>
                <a:spcPts val="0"/>
              </a:spcBef>
              <a:defRPr sz="3200">
                <a:latin typeface="Produkt Light"/>
                <a:ea typeface="Produkt Light"/>
                <a:cs typeface="Produkt Light"/>
                <a:sym typeface="Produkt Light"/>
              </a:defRPr>
            </a:lvl4pPr>
            <a:lvl5pPr marL="2194560" indent="-365760" defTabSz="808990">
              <a:spcBef>
                <a:spcPts val="0"/>
              </a:spcBef>
              <a:defRPr sz="3200">
                <a:latin typeface="Produkt Light"/>
                <a:ea typeface="Produkt Light"/>
                <a:cs typeface="Produkt Light"/>
                <a:sym typeface="Produkt Light"/>
              </a:defRPr>
            </a:lvl5pPr>
          </a:lstStyle>
          <a:p>
            <a:r>
              <a:t>作者和日期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23" name="內文層級一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</a:lstStyle>
          <a:p>
            <a:r>
              <a:t>簡報子標題</a:t>
            </a:r>
          </a:p>
        </p:txBody>
      </p:sp>
      <p:sp>
        <p:nvSpPr>
          <p:cNvPr id="24" name="簡報標題"/>
          <p:cNvSpPr txBox="1">
            <a:spLocks noGrp="1"/>
          </p:cNvSpPr>
          <p:nvPr>
            <p:ph type="title" hasCustomPrompt="1"/>
          </p:nvPr>
        </p:nvSpPr>
        <p:spPr>
          <a:xfrm>
            <a:off x="1206500" y="2611945"/>
            <a:ext cx="21971000" cy="4648202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簡報標題</a:t>
            </a:r>
          </a:p>
        </p:txBody>
      </p:sp>
      <p:sp>
        <p:nvSpPr>
          <p:cNvPr id="2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替用照片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多雲時晴的天空下露天水泥結構的走廊"/>
          <p:cNvSpPr>
            <a:spLocks noGrp="1"/>
          </p:cNvSpPr>
          <p:nvPr>
            <p:ph type="pic" idx="21"/>
          </p:nvPr>
        </p:nvSpPr>
        <p:spPr>
          <a:xfrm>
            <a:off x="8140700" y="0"/>
            <a:ext cx="2057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33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1206500" y="13335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幻燈片標題</a:t>
            </a:r>
          </a:p>
        </p:txBody>
      </p:sp>
      <p:sp>
        <p:nvSpPr>
          <p:cNvPr id="34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494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r>
              <a:t>幻燈片子標題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3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影像" descr="影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2195" y="970061"/>
            <a:ext cx="2437942" cy="10160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</p:spPr>
        <p:txBody>
          <a:bodyPr/>
          <a:lstStyle/>
          <a:p>
            <a:r>
              <a:t>幻燈片標題</a:t>
            </a:r>
          </a:p>
        </p:txBody>
      </p:sp>
      <p:sp>
        <p:nvSpPr>
          <p:cNvPr id="44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67715">
              <a:spcBef>
                <a:spcPts val="0"/>
              </a:spcBef>
              <a:buSzTx/>
              <a:buNone/>
              <a:defRPr sz="51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1040130" indent="-582930" defTabSz="767715">
              <a:spcBef>
                <a:spcPts val="0"/>
              </a:spcBef>
              <a:defRPr sz="51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1497330" indent="-582930" defTabSz="767715">
              <a:spcBef>
                <a:spcPts val="0"/>
              </a:spcBef>
              <a:defRPr sz="51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1954530" indent="-582930" defTabSz="767715">
              <a:spcBef>
                <a:spcPts val="0"/>
              </a:spcBef>
              <a:defRPr sz="51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2411730" indent="-582930" defTabSz="767715">
              <a:spcBef>
                <a:spcPts val="0"/>
              </a:spcBef>
              <a:defRPr sz="51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r>
              <a:t>幻燈片子標題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45" name="內文層級一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幻燈片項目符號文字</a:t>
            </a:r>
          </a:p>
        </p:txBody>
      </p:sp>
      <p:sp>
        <p:nvSpPr>
          <p:cNvPr id="4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內文層級一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幻燈片項目符號文字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5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影像" descr="影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2195" y="970061"/>
            <a:ext cx="2437942" cy="10160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2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67715">
              <a:spcBef>
                <a:spcPts val="0"/>
              </a:spcBef>
              <a:buSzTx/>
              <a:buNone/>
              <a:defRPr sz="51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1040130" indent="-582930" defTabSz="767715">
              <a:spcBef>
                <a:spcPts val="0"/>
              </a:spcBef>
              <a:defRPr sz="51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1497330" indent="-582930" defTabSz="767715">
              <a:spcBef>
                <a:spcPts val="0"/>
              </a:spcBef>
              <a:defRPr sz="51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1954530" indent="-582930" defTabSz="767715">
              <a:spcBef>
                <a:spcPts val="0"/>
              </a:spcBef>
              <a:defRPr sz="51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2411730" indent="-582930" defTabSz="767715">
              <a:spcBef>
                <a:spcPts val="0"/>
              </a:spcBef>
              <a:defRPr sz="51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r>
              <a:t>幻燈片子標題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63" name="透過藍天下的網狀天花板觀看"/>
          <p:cNvSpPr>
            <a:spLocks noGrp="1"/>
          </p:cNvSpPr>
          <p:nvPr>
            <p:ph type="pic" idx="21"/>
          </p:nvPr>
        </p:nvSpPr>
        <p:spPr>
          <a:xfrm>
            <a:off x="8140700" y="0"/>
            <a:ext cx="2057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64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幻燈片標題</a:t>
            </a:r>
          </a:p>
        </p:txBody>
      </p:sp>
      <p:sp>
        <p:nvSpPr>
          <p:cNvPr id="65" name="內文層級一…"/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/>
          <a:lstStyle/>
          <a:p>
            <a:r>
              <a:t>幻燈片項目符號文字</a:t>
            </a:r>
          </a:p>
        </p:txBody>
      </p:sp>
      <p:sp>
        <p:nvSpPr>
          <p:cNvPr id="6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、項目符號與小型即時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67715">
              <a:spcBef>
                <a:spcPts val="0"/>
              </a:spcBef>
              <a:buSzTx/>
              <a:buNone/>
              <a:defRPr sz="51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1040130" indent="-582930" defTabSz="767715">
              <a:spcBef>
                <a:spcPts val="0"/>
              </a:spcBef>
              <a:defRPr sz="51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1497330" indent="-582930" defTabSz="767715">
              <a:spcBef>
                <a:spcPts val="0"/>
              </a:spcBef>
              <a:defRPr sz="51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1954530" indent="-582930" defTabSz="767715">
              <a:spcBef>
                <a:spcPts val="0"/>
              </a:spcBef>
              <a:defRPr sz="51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2411730" indent="-582930" defTabSz="767715">
              <a:spcBef>
                <a:spcPts val="0"/>
              </a:spcBef>
              <a:defRPr sz="51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r>
              <a:t>幻燈片子標題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74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</p:spPr>
        <p:txBody>
          <a:bodyPr/>
          <a:lstStyle/>
          <a:p>
            <a:r>
              <a:t>幻燈片標題</a:t>
            </a:r>
          </a:p>
        </p:txBody>
      </p:sp>
      <p:sp>
        <p:nvSpPr>
          <p:cNvPr id="75" name="內文層級一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/>
          <a:lstStyle/>
          <a:p>
            <a:r>
              <a:t>幻燈片項目符號文字</a:t>
            </a:r>
          </a:p>
        </p:txBody>
      </p:sp>
      <p:sp>
        <p:nvSpPr>
          <p:cNvPr id="7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、項目符號與大型即時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67715">
              <a:spcBef>
                <a:spcPts val="0"/>
              </a:spcBef>
              <a:buSzTx/>
              <a:buNone/>
              <a:defRPr sz="51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1040130" indent="-582930" defTabSz="767715">
              <a:spcBef>
                <a:spcPts val="0"/>
              </a:spcBef>
              <a:defRPr sz="51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1497330" indent="-582930" defTabSz="767715">
              <a:spcBef>
                <a:spcPts val="0"/>
              </a:spcBef>
              <a:defRPr sz="51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1954530" indent="-582930" defTabSz="767715">
              <a:spcBef>
                <a:spcPts val="0"/>
              </a:spcBef>
              <a:defRPr sz="51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2411730" indent="-582930" defTabSz="767715">
              <a:spcBef>
                <a:spcPts val="0"/>
              </a:spcBef>
              <a:defRPr sz="51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r>
              <a:t>幻燈片子標題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84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幻燈片標題</a:t>
            </a:r>
          </a:p>
        </p:txBody>
      </p:sp>
      <p:sp>
        <p:nvSpPr>
          <p:cNvPr id="85" name="內文層級一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/>
          <a:lstStyle/>
          <a:p>
            <a:r>
              <a:t>幻燈片項目符號文字</a:t>
            </a:r>
          </a:p>
        </p:txBody>
      </p:sp>
      <p:sp>
        <p:nvSpPr>
          <p:cNvPr id="8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章節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章節標題"/>
          <p:cNvSpPr txBox="1">
            <a:spLocks noGrp="1"/>
          </p:cNvSpPr>
          <p:nvPr>
            <p:ph type="title" hasCustomPrompt="1"/>
          </p:nvPr>
        </p:nvSpPr>
        <p:spPr>
          <a:xfrm>
            <a:off x="1206500" y="3906899"/>
            <a:ext cx="21971005" cy="4648203"/>
          </a:xfrm>
          <a:prstGeom prst="rect">
            <a:avLst/>
          </a:prstGeom>
        </p:spPr>
        <p:txBody>
          <a:bodyPr anchor="ctr"/>
          <a:lstStyle>
            <a:lvl1pPr>
              <a:defRPr sz="12000" spc="-119"/>
            </a:lvl1pPr>
          </a:lstStyle>
          <a:p>
            <a:r>
              <a:t>章節標題</a:t>
            </a:r>
          </a:p>
        </p:txBody>
      </p:sp>
      <p:sp>
        <p:nvSpPr>
          <p:cNvPr id="9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文層級一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60641"/>
            <a:ext cx="21971000" cy="8256014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幻燈片項目符號文字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3" name="大標題文字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1744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大標題文字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23548085" y="12458699"/>
            <a:ext cx="399035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0000" b="0" i="0" u="none" strike="noStrike" cap="none" spc="-100" baseline="0">
          <a:solidFill>
            <a:srgbClr val="FFFFFF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1pPr>
      <a:lvl2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0000" b="0" i="0" u="none" strike="noStrike" cap="none" spc="-100" baseline="0">
          <a:solidFill>
            <a:srgbClr val="FFFFFF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2pPr>
      <a:lvl3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0000" b="0" i="0" u="none" strike="noStrike" cap="none" spc="-100" baseline="0">
          <a:solidFill>
            <a:srgbClr val="FFFFFF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3pPr>
      <a:lvl4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0000" b="0" i="0" u="none" strike="noStrike" cap="none" spc="-100" baseline="0">
          <a:solidFill>
            <a:srgbClr val="FFFFFF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4pPr>
      <a:lvl5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0000" b="0" i="0" u="none" strike="noStrike" cap="none" spc="-100" baseline="0">
          <a:solidFill>
            <a:srgbClr val="FFFFFF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5pPr>
      <a:lvl6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0000" b="0" i="0" u="none" strike="noStrike" cap="none" spc="-100" baseline="0">
          <a:solidFill>
            <a:srgbClr val="FFFFFF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6pPr>
      <a:lvl7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0000" b="0" i="0" u="none" strike="noStrike" cap="none" spc="-100" baseline="0">
          <a:solidFill>
            <a:srgbClr val="FFFFFF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7pPr>
      <a:lvl8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0000" b="0" i="0" u="none" strike="noStrike" cap="none" spc="-100" baseline="0">
          <a:solidFill>
            <a:srgbClr val="FFFFFF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8pPr>
      <a:lvl9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0000" b="0" i="0" u="none" strike="noStrike" cap="none" spc="-100" baseline="0">
          <a:solidFill>
            <a:srgbClr val="FFFFFF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9pPr>
    </p:titleStyle>
    <p:bodyStyle>
      <a:lvl1pPr marL="457200" marR="0" indent="-457200" algn="l" defTabSz="24384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Produkt Regular"/>
        </a:defRPr>
      </a:lvl1pPr>
      <a:lvl2pPr marL="914400" marR="0" indent="-457200" algn="l" defTabSz="24384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Produkt Regular"/>
        </a:defRPr>
      </a:lvl2pPr>
      <a:lvl3pPr marL="1371600" marR="0" indent="-457200" algn="l" defTabSz="24384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Produkt Regular"/>
        </a:defRPr>
      </a:lvl3pPr>
      <a:lvl4pPr marL="1828800" marR="0" indent="-457200" algn="l" defTabSz="24384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Produkt Regular"/>
        </a:defRPr>
      </a:lvl4pPr>
      <a:lvl5pPr marL="2286000" marR="0" indent="-457200" algn="l" defTabSz="24384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Produkt Regular"/>
        </a:defRPr>
      </a:lvl5pPr>
      <a:lvl6pPr marL="2743200" marR="0" indent="-457200" algn="l" defTabSz="24384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Produkt Regular"/>
        </a:defRPr>
      </a:lvl6pPr>
      <a:lvl7pPr marL="3200400" marR="0" indent="-457200" algn="l" defTabSz="24384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Produkt Regular"/>
        </a:defRPr>
      </a:lvl7pPr>
      <a:lvl8pPr marL="3657600" marR="0" indent="-457200" algn="l" defTabSz="24384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Produkt Regular"/>
        </a:defRPr>
      </a:lvl8pPr>
      <a:lvl9pPr marL="4114800" marR="0" indent="-457200" algn="l" defTabSz="24384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Produkt Regular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dukt Regular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dukt Regular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dukt Regular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dukt Regular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dukt Regular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dukt Regular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dukt Regular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dukt Regular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duk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年度重点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年度重点</a:t>
            </a:r>
          </a:p>
        </p:txBody>
      </p:sp>
      <p:sp>
        <p:nvSpPr>
          <p:cNvPr id="256" name="总会传承组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70430">
              <a:defRPr sz="8900"/>
            </a:lvl1pPr>
          </a:lstStyle>
          <a:p>
            <a:r>
              <a:t>总会传承组</a:t>
            </a:r>
          </a:p>
        </p:txBody>
      </p:sp>
      <p:sp>
        <p:nvSpPr>
          <p:cNvPr id="257" name="鼓励各分会办更多精彩的活动，制定月月分会奖励方案：…"/>
          <p:cNvSpPr txBox="1">
            <a:spLocks noGrp="1"/>
          </p:cNvSpPr>
          <p:nvPr>
            <p:ph type="body" idx="22"/>
          </p:nvPr>
        </p:nvSpPr>
        <p:spPr>
          <a:xfrm>
            <a:off x="1206500" y="3454985"/>
            <a:ext cx="21460092" cy="896838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01345" indent="-601345" defTabSz="12700">
              <a:spcBef>
                <a:spcPts val="0"/>
              </a:spcBef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4500"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rPr>
                <a:sym typeface="+mn-ea"/>
              </a:rPr>
              <a:t>鼓励各分会办更多精彩的活动，</a:t>
            </a:r>
            <a:r>
              <a:rPr lang="zh-CN" altLang="en-US">
                <a:solidFill>
                  <a:schemeClr val="tx2">
                    <a:lumMod val="20000"/>
                    <a:lumOff val="80000"/>
                  </a:schemeClr>
                </a:solidFill>
                <a:sym typeface="+mn-ea"/>
              </a:rPr>
              <a:t>加强各分会核心价值的宣导。</a:t>
            </a:r>
            <a:endParaRPr lang="zh-CN" altLang="en-US">
              <a:solidFill>
                <a:schemeClr val="tx2">
                  <a:lumMod val="20000"/>
                  <a:lumOff val="80000"/>
                </a:schemeClr>
              </a:solidFill>
              <a:sym typeface="+mn-ea"/>
            </a:endParaRPr>
          </a:p>
          <a:p>
            <a:pPr marL="0" indent="0" defTabSz="1270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4500"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sym typeface="+mn-ea"/>
              </a:rPr>
              <a:t>  </a:t>
            </a:r>
            <a:r>
              <a:rPr lang="en-US">
                <a:sym typeface="+mn-ea"/>
              </a:rPr>
              <a:t> </a:t>
            </a:r>
            <a:r>
              <a:rPr>
                <a:sym typeface="+mn-ea"/>
              </a:rPr>
              <a:t>制定月月分会奖励方案</a:t>
            </a:r>
            <a:r>
              <a:rPr lang="zh-CN">
                <a:ea typeface="宋体" panose="02010600030101010101" pitchFamily="2" charset="-122"/>
                <a:sym typeface="+mn-ea"/>
              </a:rPr>
              <a:t>：</a:t>
            </a:r>
            <a:endParaRPr>
              <a:sym typeface="+mn-ea"/>
            </a:endParaRP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4500">
                <a:latin typeface="Produkt Light"/>
                <a:ea typeface="Produkt Light"/>
                <a:cs typeface="Produkt Light"/>
                <a:sym typeface="Produkt Light"/>
              </a:defRPr>
            </a:pPr>
            <a:r>
              <a:rPr lang="en-US">
                <a:sym typeface="+mn-ea"/>
              </a:rPr>
              <a:t>   1</a:t>
            </a:r>
            <a:r>
              <a:rPr lang="zh-CN" altLang="en-US">
                <a:ea typeface="宋体" panose="02010600030101010101" pitchFamily="2" charset="-122"/>
                <a:sym typeface="+mn-ea"/>
              </a:rPr>
              <a:t>）</a:t>
            </a:r>
            <a:r>
              <a:rPr>
                <a:sym typeface="+mn-ea"/>
              </a:rPr>
              <a:t>每月分会融入积分前两名奖励：第一名（</a:t>
            </a:r>
            <a:r>
              <a:rPr lang="en-US">
                <a:sym typeface="+mn-ea"/>
              </a:rPr>
              <a:t>8</a:t>
            </a:r>
            <a:r>
              <a:rPr>
                <a:sym typeface="+mn-ea"/>
              </a:rPr>
              <a:t>00 元）、第二名（</a:t>
            </a:r>
            <a:r>
              <a:rPr lang="en-US">
                <a:sym typeface="+mn-ea"/>
              </a:rPr>
              <a:t>5</a:t>
            </a:r>
            <a:r>
              <a:rPr>
                <a:sym typeface="+mn-ea"/>
              </a:rPr>
              <a:t>00 元） </a:t>
            </a:r>
            <a:endParaRPr>
              <a:sym typeface="+mn-ea"/>
            </a:endParaRP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4500">
                <a:latin typeface="Produkt Light"/>
                <a:ea typeface="Produkt Light"/>
                <a:cs typeface="Produkt Light"/>
                <a:sym typeface="Produkt Light"/>
              </a:defRPr>
            </a:pPr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sym typeface="+mn-ea"/>
              </a:rPr>
              <a:t>   2</a:t>
            </a:r>
            <a:r>
              <a:rPr lang="zh-CN" altLang="en-US">
                <a:solidFill>
                  <a:schemeClr val="tx2">
                    <a:lumMod val="20000"/>
                    <a:lumOff val="80000"/>
                  </a:schemeClr>
                </a:solidFill>
                <a:ea typeface="宋体" panose="02010600030101010101" pitchFamily="2" charset="-122"/>
                <a:sym typeface="+mn-ea"/>
              </a:rPr>
              <a:t>）</a:t>
            </a:r>
            <a:r>
              <a:rPr lang="zh-CN" altLang="en-US">
                <a:solidFill>
                  <a:schemeClr val="tx2">
                    <a:lumMod val="20000"/>
                    <a:lumOff val="80000"/>
                  </a:schemeClr>
                </a:solidFill>
                <a:sym typeface="+mn-ea"/>
              </a:rPr>
              <a:t>如</a:t>
            </a:r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sym typeface="+mn-ea"/>
              </a:rPr>
              <a:t>有录像宣读DNA</a:t>
            </a:r>
            <a:r>
              <a:rPr lang="zh-CN" altLang="en-US">
                <a:solidFill>
                  <a:schemeClr val="tx2">
                    <a:lumMod val="20000"/>
                    <a:lumOff val="80000"/>
                  </a:schemeClr>
                </a:solidFill>
                <a:ea typeface="宋体" panose="02010600030101010101" pitchFamily="2" charset="-122"/>
                <a:sym typeface="+mn-ea"/>
              </a:rPr>
              <a:t>，</a:t>
            </a:r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sym typeface="+mn-ea"/>
              </a:rPr>
              <a:t>会在原本的加分基础上×2</a:t>
            </a:r>
            <a:endParaRPr lang="en-US" altLang="en-US">
              <a:solidFill>
                <a:schemeClr val="tx2">
                  <a:lumMod val="20000"/>
                  <a:lumOff val="80000"/>
                </a:schemeClr>
              </a:solidFill>
              <a:sym typeface="+mn-ea"/>
            </a:endParaRP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4500">
                <a:latin typeface="Produkt Light"/>
                <a:ea typeface="Produkt Light"/>
                <a:cs typeface="Produkt Light"/>
                <a:sym typeface="Produkt Light"/>
              </a:defRPr>
            </a:pPr>
            <a:endParaRPr>
              <a:sym typeface="+mn-ea"/>
            </a:endParaRPr>
          </a:p>
          <a:p>
            <a:pPr marL="601345" indent="-601345" defTabSz="12700">
              <a:spcBef>
                <a:spcPts val="0"/>
              </a:spcBef>
              <a:buAutoNum type="arabicPeriod" startAt="2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4500">
                <a:latin typeface="Produkt Light"/>
                <a:ea typeface="Produkt Light"/>
                <a:cs typeface="Produkt Light"/>
                <a:sym typeface="Produkt Light"/>
              </a:defRPr>
            </a:pPr>
            <a:endParaRPr dirty="0">
              <a:sym typeface="+mn-ea"/>
            </a:endParaRPr>
          </a:p>
          <a:p>
            <a:pPr marL="601345" indent="-601345" defTabSz="12700">
              <a:spcBef>
                <a:spcPts val="0"/>
              </a:spcBef>
              <a:buAutoNum type="arabicPeriod" startAt="2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4500"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rPr>
                <a:sym typeface="+mn-ea"/>
              </a:rPr>
              <a:t>确保每个分会的新训能达到一致</a:t>
            </a:r>
            <a:endParaRPr>
              <a:sym typeface="+mn-ea"/>
            </a:endParaRP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4500">
                <a:latin typeface="Produkt Light"/>
                <a:ea typeface="Produkt Light"/>
                <a:cs typeface="Produkt Light"/>
                <a:sym typeface="Produkt Light"/>
              </a:defRPr>
            </a:pPr>
            <a:r>
              <a:rPr lang="zh-CN" altLang="en-US">
                <a:sym typeface="+mn-ea"/>
              </a:rPr>
              <a:t>所有</a:t>
            </a:r>
            <a:r>
              <a:rPr>
                <a:sym typeface="+mn-ea"/>
              </a:rPr>
              <a:t>分会</a:t>
            </a:r>
            <a:r>
              <a:rPr lang="zh-CN">
                <a:sym typeface="+mn-ea"/>
              </a:rPr>
              <a:t>接受统一的</a:t>
            </a:r>
            <a:r>
              <a:rPr>
                <a:sym typeface="+mn-ea"/>
              </a:rPr>
              <a:t>新训</a:t>
            </a:r>
            <a:r>
              <a:rPr lang="zh-CN">
                <a:sym typeface="+mn-ea"/>
              </a:rPr>
              <a:t>培训师培训</a:t>
            </a:r>
            <a:r>
              <a:rPr>
                <a:sym typeface="+mn-ea"/>
              </a:rPr>
              <a:t>，每个分会</a:t>
            </a:r>
            <a:r>
              <a:rPr lang="zh-CN">
                <a:sym typeface="+mn-ea"/>
              </a:rPr>
              <a:t>的</a:t>
            </a:r>
            <a:r>
              <a:rPr>
                <a:sym typeface="+mn-ea"/>
              </a:rPr>
              <a:t>新人培训</a:t>
            </a:r>
            <a:r>
              <a:rPr lang="zh-CN">
                <a:sym typeface="+mn-ea"/>
              </a:rPr>
              <a:t>都在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个月内完成</a:t>
            </a:r>
            <a:r>
              <a:rPr>
                <a:sym typeface="+mn-ea"/>
              </a:rPr>
              <a:t>。</a:t>
            </a:r>
            <a:endParaRPr>
              <a:sym typeface="+mn-ea"/>
            </a:endParaRPr>
          </a:p>
          <a:p>
            <a:pPr marL="601345" indent="-601345" defTabSz="12700">
              <a:spcBef>
                <a:spcPts val="0"/>
              </a:spcBef>
              <a:buAutoNum type="arabicPeriod" startAt="3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4500">
                <a:latin typeface="Produkt Light"/>
                <a:ea typeface="Produkt Light"/>
                <a:cs typeface="Produkt Light"/>
                <a:sym typeface="Produkt Light"/>
              </a:defRPr>
            </a:pPr>
            <a:endParaRPr dirty="0">
              <a:sym typeface="+mn-ea"/>
            </a:endParaRPr>
          </a:p>
          <a:p>
            <a:pPr marL="601345" indent="-601345" defTabSz="12700">
              <a:spcBef>
                <a:spcPts val="0"/>
              </a:spcBef>
              <a:buAutoNum type="arabicPeriod" startAt="3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4500"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rPr>
                <a:sym typeface="+mn-ea"/>
              </a:rPr>
              <a:t>鼓励跨分会联合融入活动</a:t>
            </a:r>
            <a:endParaRPr>
              <a:sym typeface="+mn-ea"/>
            </a:endParaRP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4500">
                <a:latin typeface="Produkt Light"/>
                <a:ea typeface="Produkt Light"/>
                <a:cs typeface="Produkt Light"/>
                <a:sym typeface="Produkt Light"/>
              </a:defRPr>
            </a:pPr>
            <a:r>
              <a:rPr>
                <a:sym typeface="+mn-ea"/>
              </a:rPr>
              <a:t>每个分会至少有一次跨分会融入活动，并鼓励大分会带上小分会。</a:t>
            </a:r>
            <a:r>
              <a:rPr lang="en-US">
                <a:solidFill>
                  <a:schemeClr val="accent5"/>
                </a:solidFill>
                <a:sym typeface="+mn-ea"/>
              </a:rPr>
              <a:t> </a:t>
            </a:r>
            <a:endParaRPr lang="zh-CN" altLang="en-US">
              <a:solidFill>
                <a:schemeClr val="tx2">
                  <a:lumMod val="20000"/>
                  <a:lumOff val="80000"/>
                </a:schemeClr>
              </a:solidFill>
              <a:sym typeface="+mn-ea"/>
            </a:endParaRP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4500">
                <a:latin typeface="Produkt Light"/>
                <a:ea typeface="Produkt Light"/>
                <a:cs typeface="Produkt Light"/>
                <a:sym typeface="Produkt Light"/>
              </a:defRPr>
            </a:pPr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sym typeface="+mn-ea"/>
              </a:rPr>
              <a:t>  </a:t>
            </a:r>
            <a:endParaRPr lang="en-US" altLang="en-US">
              <a:solidFill>
                <a:schemeClr val="tx2">
                  <a:lumMod val="20000"/>
                  <a:lumOff val="80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年度重点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融入活动</a:t>
            </a:r>
            <a:r>
              <a:t>积分规则</a:t>
            </a:r>
          </a:p>
        </p:txBody>
      </p:sp>
      <p:sp>
        <p:nvSpPr>
          <p:cNvPr id="294" name="总会传承组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70430">
              <a:defRPr sz="8900"/>
            </a:lvl1pPr>
          </a:lstStyle>
          <a:p>
            <a:r>
              <a:t>总会传承组</a:t>
            </a:r>
          </a:p>
        </p:txBody>
      </p:sp>
      <p:sp>
        <p:nvSpPr>
          <p:cNvPr id="295" name="鼓励各分会办更多精彩的活动，制定月月分会奖励方案：…"/>
          <p:cNvSpPr txBox="1"/>
          <p:nvPr>
            <p:ph type="body" idx="22"/>
          </p:nvPr>
        </p:nvSpPr>
        <p:spPr>
          <a:xfrm>
            <a:off x="731520" y="3689350"/>
            <a:ext cx="13924280" cy="97091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831850">
              <a:lnSpc>
                <a:spcPct val="150000"/>
              </a:lnSpc>
              <a:spcBef>
                <a:spcPts val="0"/>
              </a:spcBef>
              <a:buSzTx/>
              <a:buNone/>
              <a:defRPr sz="3640"/>
            </a:pPr>
            <a:r>
              <a:rPr sz="3200"/>
              <a:t>所有融入活动加分原则均以</a:t>
            </a:r>
            <a:r>
              <a:rPr lang="zh-CN" sz="3200">
                <a:solidFill>
                  <a:schemeClr val="accent5"/>
                </a:solidFill>
                <a:ea typeface="宋体" panose="02010600030101010101" pitchFamily="2" charset="-122"/>
              </a:rPr>
              <a:t>【</a:t>
            </a:r>
            <a:r>
              <a:rPr sz="3200">
                <a:solidFill>
                  <a:schemeClr val="accent5"/>
                </a:solidFill>
              </a:rPr>
              <a:t>分会</a:t>
            </a:r>
            <a:r>
              <a:rPr lang="zh-CN" sz="3200">
                <a:solidFill>
                  <a:schemeClr val="accent5"/>
                </a:solidFill>
                <a:ea typeface="宋体" panose="02010600030101010101" pitchFamily="2" charset="-122"/>
              </a:rPr>
              <a:t>】</a:t>
            </a:r>
            <a:r>
              <a:rPr sz="3200"/>
              <a:t>为单位、以</a:t>
            </a:r>
            <a:r>
              <a:rPr lang="zh-CN" sz="3200">
                <a:solidFill>
                  <a:schemeClr val="accent5"/>
                </a:solidFill>
                <a:ea typeface="宋体" panose="02010600030101010101" pitchFamily="2" charset="-122"/>
              </a:rPr>
              <a:t>【</a:t>
            </a:r>
            <a:r>
              <a:rPr sz="3200">
                <a:solidFill>
                  <a:schemeClr val="accent5"/>
                </a:solidFill>
              </a:rPr>
              <a:t>参与人数</a:t>
            </a:r>
            <a:r>
              <a:rPr lang="zh-CN" sz="3200">
                <a:solidFill>
                  <a:schemeClr val="accent5"/>
                </a:solidFill>
                <a:ea typeface="宋体" panose="02010600030101010101" pitchFamily="2" charset="-122"/>
              </a:rPr>
              <a:t>】</a:t>
            </a:r>
            <a:r>
              <a:rPr sz="3200"/>
              <a:t>分成</a:t>
            </a:r>
            <a:r>
              <a:rPr lang="zh-CN" sz="3200">
                <a:solidFill>
                  <a:schemeClr val="accent5"/>
                </a:solidFill>
                <a:ea typeface="宋体" panose="02010600030101010101" pitchFamily="2" charset="-122"/>
              </a:rPr>
              <a:t>【</a:t>
            </a:r>
            <a:r>
              <a:rPr sz="3200">
                <a:solidFill>
                  <a:schemeClr val="accent5"/>
                </a:solidFill>
              </a:rPr>
              <a:t>3个加分级</a:t>
            </a:r>
            <a:r>
              <a:rPr lang="zh-CN" sz="3200">
                <a:solidFill>
                  <a:schemeClr val="accent5"/>
                </a:solidFill>
                <a:ea typeface="宋体" panose="02010600030101010101" pitchFamily="2" charset="-122"/>
              </a:rPr>
              <a:t>】</a:t>
            </a:r>
            <a:r>
              <a:rPr sz="3200"/>
              <a:t>。请加分的兄弟姐妹们在总群中上传活动照片并标明分会和参与人数，照片需清晰显示活动场景和参与成员。</a:t>
            </a:r>
            <a:endParaRPr sz="3200"/>
          </a:p>
          <a:p>
            <a:pPr marL="0" indent="0" defTabSz="831850">
              <a:lnSpc>
                <a:spcPct val="150000"/>
              </a:lnSpc>
              <a:spcBef>
                <a:spcPts val="0"/>
              </a:spcBef>
              <a:buSzTx/>
              <a:buNone/>
              <a:defRPr sz="3640"/>
            </a:pPr>
            <a:endParaRPr sz="3200"/>
          </a:p>
          <a:p>
            <a:pPr marL="0" indent="0" algn="l" defTabSz="831850">
              <a:lnSpc>
                <a:spcPct val="150000"/>
              </a:lnSpc>
              <a:spcBef>
                <a:spcPts val="0"/>
              </a:spcBef>
              <a:buSzTx/>
              <a:buNone/>
              <a:defRPr sz="3640"/>
            </a:pPr>
            <a:r>
              <a:rPr lang="zh-CN" sz="3200">
                <a:solidFill>
                  <a:schemeClr val="accent5"/>
                </a:solidFill>
                <a:ea typeface="宋体" panose="02010600030101010101" pitchFamily="2" charset="-122"/>
                <a:sym typeface="+mn-ea"/>
              </a:rPr>
              <a:t>【</a:t>
            </a:r>
            <a:r>
              <a:rPr sz="3200">
                <a:solidFill>
                  <a:schemeClr val="accent5"/>
                </a:solidFill>
                <a:sym typeface="+mn-ea"/>
              </a:rPr>
              <a:t>参与人数</a:t>
            </a:r>
            <a:r>
              <a:rPr lang="zh-CN" sz="3200">
                <a:solidFill>
                  <a:schemeClr val="accent5"/>
                </a:solidFill>
                <a:ea typeface="宋体" panose="02010600030101010101" pitchFamily="2" charset="-122"/>
                <a:sym typeface="+mn-ea"/>
              </a:rPr>
              <a:t>】</a:t>
            </a:r>
            <a:r>
              <a:rPr sz="3200">
                <a:sym typeface="+mn-ea"/>
              </a:rPr>
              <a:t>区分</a:t>
            </a:r>
            <a:r>
              <a:rPr lang="zh-CN" sz="3200">
                <a:solidFill>
                  <a:schemeClr val="accent5"/>
                </a:solidFill>
                <a:ea typeface="宋体" panose="02010600030101010101" pitchFamily="2" charset="-122"/>
                <a:sym typeface="+mn-ea"/>
              </a:rPr>
              <a:t>【线下参与人数】</a:t>
            </a:r>
            <a:r>
              <a:rPr sz="3200">
                <a:sym typeface="+mn-ea"/>
              </a:rPr>
              <a:t>和</a:t>
            </a:r>
            <a:r>
              <a:rPr lang="zh-CN" sz="3200">
                <a:solidFill>
                  <a:schemeClr val="accent5"/>
                </a:solidFill>
                <a:ea typeface="宋体" panose="02010600030101010101" pitchFamily="2" charset="-122"/>
                <a:sym typeface="+mn-ea"/>
              </a:rPr>
              <a:t>【线上参与人数】</a:t>
            </a:r>
            <a:r>
              <a:rPr sz="3200">
                <a:sym typeface="+mn-ea"/>
              </a:rPr>
              <a:t>，计算方式：</a:t>
            </a:r>
            <a:endParaRPr lang="zh-CN" sz="3200">
              <a:solidFill>
                <a:schemeClr val="accent5"/>
              </a:solidFill>
              <a:ea typeface="宋体" panose="02010600030101010101" pitchFamily="2" charset="-122"/>
              <a:sym typeface="+mn-ea"/>
            </a:endParaRPr>
          </a:p>
          <a:p>
            <a:pPr marL="0" indent="0" algn="l" defTabSz="831850">
              <a:lnSpc>
                <a:spcPct val="150000"/>
              </a:lnSpc>
              <a:spcBef>
                <a:spcPts val="0"/>
              </a:spcBef>
              <a:buSzTx/>
              <a:buNone/>
              <a:defRPr sz="3640"/>
            </a:pPr>
            <a:r>
              <a:rPr lang="zh-CN" sz="3200">
                <a:solidFill>
                  <a:schemeClr val="accent5"/>
                </a:solidFill>
                <a:ea typeface="宋体" panose="02010600030101010101" pitchFamily="2" charset="-122"/>
                <a:sym typeface="+mn-ea"/>
              </a:rPr>
              <a:t>【</a:t>
            </a:r>
            <a:r>
              <a:rPr sz="3200">
                <a:solidFill>
                  <a:schemeClr val="accent5"/>
                </a:solidFill>
                <a:sym typeface="+mn-ea"/>
              </a:rPr>
              <a:t>参与人数</a:t>
            </a:r>
            <a:r>
              <a:rPr lang="zh-CN" sz="3200">
                <a:solidFill>
                  <a:schemeClr val="accent5"/>
                </a:solidFill>
                <a:ea typeface="宋体" panose="02010600030101010101" pitchFamily="2" charset="-122"/>
                <a:sym typeface="+mn-ea"/>
              </a:rPr>
              <a:t>】</a:t>
            </a:r>
            <a:r>
              <a:rPr lang="en-US" altLang="zh-CN" sz="3200">
                <a:solidFill>
                  <a:schemeClr val="accent5"/>
                </a:solidFill>
                <a:ea typeface="宋体" panose="02010600030101010101" pitchFamily="2" charset="-122"/>
                <a:sym typeface="+mn-ea"/>
              </a:rPr>
              <a:t>= </a:t>
            </a:r>
            <a:r>
              <a:rPr lang="zh-CN" sz="3200">
                <a:solidFill>
                  <a:schemeClr val="accent5"/>
                </a:solidFill>
                <a:ea typeface="宋体" panose="02010600030101010101" pitchFamily="2" charset="-122"/>
                <a:sym typeface="+mn-ea"/>
              </a:rPr>
              <a:t>【线下参与人数】</a:t>
            </a:r>
            <a:r>
              <a:rPr lang="en-US" altLang="zh-CN" sz="3200">
                <a:solidFill>
                  <a:schemeClr val="accent5"/>
                </a:solidFill>
                <a:ea typeface="宋体" panose="02010600030101010101" pitchFamily="2" charset="-122"/>
                <a:sym typeface="+mn-ea"/>
              </a:rPr>
              <a:t> + </a:t>
            </a:r>
            <a:r>
              <a:rPr lang="zh-CN" sz="3200">
                <a:solidFill>
                  <a:schemeClr val="accent5"/>
                </a:solidFill>
                <a:ea typeface="宋体" panose="02010600030101010101" pitchFamily="2" charset="-122"/>
                <a:sym typeface="+mn-ea"/>
              </a:rPr>
              <a:t>【线上参与人数】</a:t>
            </a:r>
            <a:r>
              <a:rPr lang="en-US" altLang="zh-CN" sz="3200">
                <a:solidFill>
                  <a:schemeClr val="accent5"/>
                </a:solidFill>
                <a:ea typeface="宋体" panose="02010600030101010101" pitchFamily="2" charset="-122"/>
                <a:sym typeface="+mn-ea"/>
              </a:rPr>
              <a:t>* 0.5</a:t>
            </a:r>
            <a:endParaRPr lang="en-US" altLang="zh-CN" sz="3200">
              <a:solidFill>
                <a:schemeClr val="accent5"/>
              </a:solidFill>
              <a:ea typeface="宋体" panose="02010600030101010101" pitchFamily="2" charset="-122"/>
              <a:sym typeface="+mn-ea"/>
            </a:endParaRPr>
          </a:p>
          <a:p>
            <a:pPr marL="0" indent="0" algn="l" defTabSz="831850">
              <a:lnSpc>
                <a:spcPct val="150000"/>
              </a:lnSpc>
              <a:spcBef>
                <a:spcPts val="0"/>
              </a:spcBef>
              <a:buSzTx/>
              <a:buNone/>
              <a:defRPr sz="3640"/>
            </a:pPr>
            <a:r>
              <a:rPr lang="en-US" sz="3200">
                <a:solidFill>
                  <a:schemeClr val="accent5"/>
                </a:solidFill>
                <a:sym typeface="+mn-ea"/>
              </a:rPr>
              <a:t>     </a:t>
            </a:r>
            <a:r>
              <a:rPr lang="en-US" sz="3200">
                <a:solidFill>
                  <a:schemeClr val="tx2">
                    <a:lumMod val="20000"/>
                    <a:lumOff val="80000"/>
                  </a:schemeClr>
                </a:solidFill>
                <a:sym typeface="+mn-ea"/>
              </a:rPr>
              <a:t>*</a:t>
            </a:r>
            <a:r>
              <a:rPr lang="zh-CN" altLang="en-US" sz="3200">
                <a:solidFill>
                  <a:schemeClr val="tx2">
                    <a:lumMod val="20000"/>
                    <a:lumOff val="80000"/>
                  </a:schemeClr>
                </a:solidFill>
                <a:sym typeface="+mn-ea"/>
              </a:rPr>
              <a:t>如</a:t>
            </a:r>
            <a:r>
              <a:rPr lang="en-US" sz="3200">
                <a:solidFill>
                  <a:schemeClr val="tx2">
                    <a:lumMod val="20000"/>
                    <a:lumOff val="80000"/>
                  </a:schemeClr>
                </a:solidFill>
                <a:sym typeface="+mn-ea"/>
              </a:rPr>
              <a:t>有录像宣读</a:t>
            </a:r>
            <a:r>
              <a:rPr lang="zh-CN" altLang="en-US" sz="3200">
                <a:solidFill>
                  <a:schemeClr val="tx2">
                    <a:lumMod val="20000"/>
                    <a:lumOff val="80000"/>
                  </a:schemeClr>
                </a:solidFill>
                <a:ea typeface="宋体" panose="02010600030101010101" pitchFamily="2" charset="-122"/>
                <a:sym typeface="+mn-ea"/>
              </a:rPr>
              <a:t>【</a:t>
            </a:r>
            <a:r>
              <a:rPr lang="zh-CN" altLang="en-US" sz="3200">
                <a:solidFill>
                  <a:schemeClr val="tx2">
                    <a:lumMod val="20000"/>
                    <a:lumOff val="80000"/>
                  </a:schemeClr>
                </a:solidFill>
                <a:sym typeface="+mn-ea"/>
              </a:rPr>
              <a:t>核心价值】</a:t>
            </a:r>
            <a:r>
              <a:rPr lang="zh-CN" altLang="en-US" sz="3200">
                <a:solidFill>
                  <a:schemeClr val="tx2">
                    <a:lumMod val="20000"/>
                    <a:lumOff val="80000"/>
                  </a:schemeClr>
                </a:solidFill>
                <a:ea typeface="宋体" panose="02010600030101010101" pitchFamily="2" charset="-122"/>
                <a:sym typeface="+mn-ea"/>
              </a:rPr>
              <a:t>，</a:t>
            </a:r>
            <a:r>
              <a:rPr lang="en-US" sz="3200">
                <a:solidFill>
                  <a:schemeClr val="tx2">
                    <a:lumMod val="20000"/>
                    <a:lumOff val="80000"/>
                  </a:schemeClr>
                </a:solidFill>
                <a:sym typeface="+mn-ea"/>
              </a:rPr>
              <a:t>会在原本的加分基础上×2</a:t>
            </a:r>
            <a:endParaRPr sz="3200"/>
          </a:p>
          <a:p>
            <a:pPr marL="0" indent="0" defTabSz="831850">
              <a:lnSpc>
                <a:spcPct val="150000"/>
              </a:lnSpc>
              <a:spcBef>
                <a:spcPts val="0"/>
              </a:spcBef>
              <a:buSzTx/>
              <a:buNone/>
              <a:defRPr sz="3640"/>
            </a:pPr>
            <a:endParaRPr sz="3200"/>
          </a:p>
          <a:p>
            <a:pPr marL="426085" indent="-426085" defTabSz="831850">
              <a:lnSpc>
                <a:spcPct val="150000"/>
              </a:lnSpc>
              <a:spcBef>
                <a:spcPts val="0"/>
              </a:spcBef>
              <a:buAutoNum type="arabicPeriod"/>
              <a:defRPr sz="3640">
                <a:latin typeface="Produkt Light"/>
                <a:ea typeface="Produkt Light"/>
                <a:cs typeface="Produkt Light"/>
                <a:sym typeface="Produkt Light"/>
              </a:defRPr>
            </a:pPr>
            <a:r>
              <a:rPr sz="3200"/>
              <a:t>在总会群组晒出融入照片，并@Deborah 底波拉（YEN-Admin），</a:t>
            </a:r>
            <a:r>
              <a:rPr sz="2800">
                <a:sym typeface="+mn-ea"/>
              </a:rPr>
              <a:t>标注格式：</a:t>
            </a:r>
            <a:r>
              <a:rPr sz="2800">
                <a:solidFill>
                  <a:schemeClr val="accent5"/>
                </a:solidFill>
                <a:sym typeface="+mn-ea"/>
              </a:rPr>
              <a:t>#活动日期</a:t>
            </a:r>
            <a:r>
              <a:rPr lang="en-US" sz="2800">
                <a:solidFill>
                  <a:schemeClr val="accent5"/>
                </a:solidFill>
                <a:sym typeface="+mn-ea"/>
              </a:rPr>
              <a:t> </a:t>
            </a:r>
            <a:r>
              <a:rPr sz="2800">
                <a:solidFill>
                  <a:schemeClr val="accent5"/>
                </a:solidFill>
                <a:sym typeface="+mn-ea"/>
              </a:rPr>
              <a:t>#分会名称 #参与人数 </a:t>
            </a:r>
            <a:endParaRPr sz="2800">
              <a:solidFill>
                <a:schemeClr val="accent5"/>
              </a:solidFill>
              <a:sym typeface="+mn-ea"/>
            </a:endParaRPr>
          </a:p>
          <a:p>
            <a:pPr marL="0" indent="0" defTabSz="831850">
              <a:lnSpc>
                <a:spcPct val="150000"/>
              </a:lnSpc>
              <a:spcBef>
                <a:spcPts val="0"/>
              </a:spcBef>
              <a:buNone/>
              <a:defRPr sz="3640">
                <a:latin typeface="Produkt Light"/>
                <a:ea typeface="Produkt Light"/>
                <a:cs typeface="Produkt Light"/>
                <a:sym typeface="Produkt Light"/>
              </a:defRPr>
            </a:pPr>
            <a:r>
              <a:rPr sz="2800"/>
              <a:t>每月秘书将会把分数前</a:t>
            </a:r>
            <a:r>
              <a:rPr lang="zh-CN" sz="2800"/>
              <a:t>三</a:t>
            </a:r>
            <a:r>
              <a:rPr sz="2800"/>
              <a:t>名最佳融入分会进行公示，并每月给各融入组组长更新积分数据。</a:t>
            </a:r>
            <a:endParaRPr sz="3200">
              <a:sym typeface="+mn-ea"/>
            </a:endParaRPr>
          </a:p>
          <a:p>
            <a:pPr lvl="1" indent="228600" algn="l" defTabSz="127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3000">
                <a:solidFill>
                  <a:srgbClr val="FFFFFF"/>
                </a:solidFill>
                <a:latin typeface="Produkt Light"/>
                <a:ea typeface="Produkt Light"/>
                <a:cs typeface="Produkt Light"/>
                <a:sym typeface="Produkt Light"/>
              </a:defRPr>
            </a:pPr>
            <a:r>
              <a:rPr sz="2800">
                <a:sym typeface="+mn-ea"/>
              </a:rPr>
              <a:t>每月分会融入积分前两名奖励</a:t>
            </a:r>
            <a:r>
              <a:rPr lang="zh-CN" sz="2800">
                <a:ea typeface="宋体" panose="02010600030101010101" pitchFamily="2" charset="-122"/>
                <a:sym typeface="+mn-ea"/>
              </a:rPr>
              <a:t>：</a:t>
            </a:r>
            <a:r>
              <a:rPr sz="2800">
                <a:sym typeface="+mn-ea"/>
              </a:rPr>
              <a:t>第一名（</a:t>
            </a:r>
            <a:r>
              <a:rPr lang="en-US" sz="2800">
                <a:sym typeface="+mn-ea"/>
              </a:rPr>
              <a:t>8</a:t>
            </a:r>
            <a:r>
              <a:rPr sz="2800">
                <a:sym typeface="+mn-ea"/>
              </a:rPr>
              <a:t>00 元</a:t>
            </a:r>
            <a:r>
              <a:rPr lang="zh-CN" sz="2800">
                <a:ea typeface="宋体" panose="02010600030101010101" pitchFamily="2" charset="-122"/>
                <a:sym typeface="+mn-ea"/>
              </a:rPr>
              <a:t>）</a:t>
            </a:r>
            <a:r>
              <a:rPr lang="en-US" altLang="zh-CN" sz="2800">
                <a:ea typeface="宋体" panose="02010600030101010101" pitchFamily="2" charset="-122"/>
                <a:sym typeface="+mn-ea"/>
              </a:rPr>
              <a:t>   </a:t>
            </a:r>
            <a:r>
              <a:rPr sz="2800">
                <a:sym typeface="+mn-ea"/>
              </a:rPr>
              <a:t>第二名</a:t>
            </a:r>
            <a:r>
              <a:rPr lang="zh-CN" sz="2800"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800">
                <a:ea typeface="宋体" panose="02010600030101010101" pitchFamily="2" charset="-122"/>
                <a:sym typeface="+mn-ea"/>
              </a:rPr>
              <a:t>5</a:t>
            </a:r>
            <a:r>
              <a:rPr sz="2800">
                <a:sym typeface="+mn-ea"/>
              </a:rPr>
              <a:t>00 元）</a:t>
            </a:r>
            <a:endParaRPr sz="2800">
              <a:sym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4952980" y="5901690"/>
          <a:ext cx="8869680" cy="5871845"/>
        </p:xfrm>
        <a:graphic>
          <a:graphicData uri="http://schemas.openxmlformats.org/drawingml/2006/table">
            <a:tbl>
              <a:tblPr/>
              <a:tblGrid>
                <a:gridCol w="2706370"/>
                <a:gridCol w="2103755"/>
                <a:gridCol w="4059555"/>
              </a:tblGrid>
              <a:tr h="163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300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rPr>
                        <a:t>加分类型</a:t>
                      </a:r>
                      <a:endParaRPr lang="zh-CN" altLang="en-US" sz="300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300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rPr>
                        <a:t>照片分数</a:t>
                      </a:r>
                      <a:endParaRPr lang="zh-CN" altLang="en-US" sz="300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300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rPr>
                        <a:t>录像【核心价值】分数</a:t>
                      </a:r>
                      <a:endParaRPr lang="zh-CN" altLang="en-US" sz="300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17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300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rPr>
                        <a:t>3人（含3人）以下</a:t>
                      </a:r>
                      <a:endParaRPr lang="zh-CN" altLang="en-US" sz="300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300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rPr>
                        <a:t>1分/场</a:t>
                      </a:r>
                      <a:endParaRPr lang="zh-CN" altLang="en-US" sz="300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300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rPr>
                        <a:t>2分/场</a:t>
                      </a:r>
                      <a:endParaRPr lang="zh-CN" altLang="en-US" sz="300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25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300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rPr>
                        <a:t>4-9人</a:t>
                      </a:r>
                      <a:endParaRPr lang="zh-CN" altLang="en-US" sz="300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300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rPr>
                        <a:t>2分/场</a:t>
                      </a:r>
                      <a:endParaRPr lang="zh-CN" altLang="en-US" sz="300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300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rPr>
                        <a:t>4分/场</a:t>
                      </a:r>
                      <a:endParaRPr lang="zh-CN" altLang="en-US" sz="300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300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rPr>
                        <a:t>10人以上</a:t>
                      </a:r>
                      <a:endParaRPr lang="zh-CN" altLang="en-US" sz="300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300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rPr>
                        <a:t>4分/场</a:t>
                      </a:r>
                      <a:endParaRPr lang="zh-CN" altLang="en-US" sz="300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300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rPr>
                        <a:t>8分/场</a:t>
                      </a:r>
                      <a:endParaRPr lang="zh-CN" altLang="en-US" sz="300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4B7B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總會招募組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70430">
              <a:defRPr sz="8900"/>
            </a:lvl1pPr>
          </a:lstStyle>
          <a:p>
            <a:r>
              <a:t>总会传承组</a:t>
            </a:r>
          </a:p>
        </p:txBody>
      </p:sp>
      <p:graphicFrame>
        <p:nvGraphicFramePr>
          <p:cNvPr id="299" name="表格 1"/>
          <p:cNvGraphicFramePr/>
          <p:nvPr/>
        </p:nvGraphicFramePr>
        <p:xfrm>
          <a:off x="1804559" y="4192875"/>
          <a:ext cx="20787582" cy="890757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999856"/>
                <a:gridCol w="4779444"/>
                <a:gridCol w="1986200"/>
                <a:gridCol w="2225855"/>
                <a:gridCol w="2424544"/>
                <a:gridCol w="7358979"/>
              </a:tblGrid>
              <a:tr h="159248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600">
                          <a:solidFill>
                            <a:srgbClr val="FFFFFF"/>
                          </a:solidFill>
                          <a:latin typeface="Produkt Medium"/>
                          <a:ea typeface="Produkt Medium"/>
                          <a:cs typeface="Produkt Medium"/>
                          <a:sym typeface="Produkt Medium"/>
                        </a:rPr>
                        <a:t>类型</a:t>
                      </a:r>
                      <a:endParaRPr sz="3600">
                        <a:solidFill>
                          <a:srgbClr val="FFFFFF"/>
                        </a:solidFill>
                        <a:latin typeface="Produkt Medium"/>
                        <a:ea typeface="Produkt Medium"/>
                        <a:cs typeface="Produkt Medium"/>
                        <a:sym typeface="Produkt Medium"/>
                      </a:endParaRPr>
                    </a:p>
                  </a:txBody>
                  <a:tcPr marL="12700" marR="12700" marT="12700" marB="12700" anchor="ctr" anchorCtr="0" horzOverflow="overflow">
                    <a:lnL w="12700">
                      <a:solidFill>
                        <a:schemeClr val="accent5"/>
                      </a:solidFill>
                      <a:miter lim="400000"/>
                    </a:lnL>
                    <a:lnR w="12700">
                      <a:solidFill>
                        <a:schemeClr val="accent5"/>
                      </a:solidFill>
                      <a:miter lim="400000"/>
                    </a:lnR>
                    <a:lnT w="12700">
                      <a:solidFill>
                        <a:schemeClr val="accent5"/>
                      </a:solidFill>
                      <a:miter lim="400000"/>
                    </a:lnT>
                    <a:lnB w="12700">
                      <a:solidFill>
                        <a:schemeClr val="accent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600">
                          <a:solidFill>
                            <a:srgbClr val="FFFFFF"/>
                          </a:solidFill>
                          <a:latin typeface="Produkt Medium"/>
                          <a:ea typeface="Produkt Medium"/>
                          <a:cs typeface="Produkt Medium"/>
                          <a:sym typeface="Produkt Medium"/>
                        </a:rPr>
                        <a:t>内容</a:t>
                      </a:r>
                      <a:endParaRPr sz="3600">
                        <a:solidFill>
                          <a:srgbClr val="FFFFFF"/>
                        </a:solidFill>
                        <a:latin typeface="Produkt Medium"/>
                        <a:ea typeface="Produkt Medium"/>
                        <a:cs typeface="Produkt Medium"/>
                        <a:sym typeface="Produkt Medium"/>
                      </a:endParaRPr>
                    </a:p>
                  </a:txBody>
                  <a:tcPr marL="12700" marR="12700" marT="12700" marB="12700" anchor="ctr" anchorCtr="0" horzOverflow="overflow">
                    <a:lnL w="12700">
                      <a:solidFill>
                        <a:schemeClr val="accent5"/>
                      </a:solidFill>
                      <a:miter lim="400000"/>
                    </a:lnL>
                    <a:lnR w="12700">
                      <a:solidFill>
                        <a:schemeClr val="accent5"/>
                      </a:solidFill>
                      <a:miter lim="400000"/>
                    </a:lnR>
                    <a:lnT w="12700">
                      <a:solidFill>
                        <a:schemeClr val="accent5"/>
                      </a:solidFill>
                      <a:miter lim="400000"/>
                    </a:lnT>
                    <a:lnB w="12700">
                      <a:solidFill>
                        <a:schemeClr val="accent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600">
                          <a:solidFill>
                            <a:srgbClr val="FFFFFF"/>
                          </a:solidFill>
                          <a:latin typeface="Produkt Medium"/>
                          <a:ea typeface="Produkt Medium"/>
                          <a:cs typeface="Produkt Medium"/>
                          <a:sym typeface="Produkt Medium"/>
                        </a:rPr>
                        <a:t>数量</a:t>
                      </a:r>
                      <a:endParaRPr sz="3600">
                        <a:solidFill>
                          <a:srgbClr val="FFFFFF"/>
                        </a:solidFill>
                        <a:latin typeface="Produkt Medium"/>
                        <a:ea typeface="Produkt Medium"/>
                        <a:cs typeface="Produkt Medium"/>
                        <a:sym typeface="Produkt Medium"/>
                      </a:endParaRPr>
                    </a:p>
                  </a:txBody>
                  <a:tcPr marL="12700" marR="12700" marT="12700" marB="12700" anchor="ctr" anchorCtr="0" horzOverflow="overflow">
                    <a:lnL w="12700">
                      <a:solidFill>
                        <a:schemeClr val="accent5"/>
                      </a:solidFill>
                      <a:miter lim="400000"/>
                    </a:lnL>
                    <a:lnR w="12700">
                      <a:solidFill>
                        <a:schemeClr val="accent5"/>
                      </a:solidFill>
                      <a:miter lim="400000"/>
                    </a:lnR>
                    <a:lnT w="12700">
                      <a:solidFill>
                        <a:schemeClr val="accent5"/>
                      </a:solidFill>
                      <a:miter lim="400000"/>
                    </a:lnT>
                    <a:lnB w="12700">
                      <a:solidFill>
                        <a:schemeClr val="accent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600">
                          <a:solidFill>
                            <a:srgbClr val="FFFFFF"/>
                          </a:solidFill>
                          <a:latin typeface="Produkt Medium"/>
                          <a:ea typeface="Produkt Medium"/>
                          <a:cs typeface="Produkt Medium"/>
                          <a:sym typeface="Produkt Medium"/>
                        </a:rPr>
                        <a:t>单价</a:t>
                      </a:r>
                      <a:endParaRPr sz="3600">
                        <a:solidFill>
                          <a:srgbClr val="FFFFFF"/>
                        </a:solidFill>
                        <a:latin typeface="Produkt Medium"/>
                        <a:ea typeface="Produkt Medium"/>
                        <a:cs typeface="Produkt Medium"/>
                        <a:sym typeface="Produkt Medium"/>
                      </a:endParaRPr>
                    </a:p>
                  </a:txBody>
                  <a:tcPr marL="12700" marR="12700" marT="12700" marB="12700" anchor="ctr" anchorCtr="0" horzOverflow="overflow">
                    <a:lnL w="12700">
                      <a:solidFill>
                        <a:schemeClr val="accent5"/>
                      </a:solidFill>
                      <a:miter lim="400000"/>
                    </a:lnL>
                    <a:lnR w="12700">
                      <a:solidFill>
                        <a:schemeClr val="accent5"/>
                      </a:solidFill>
                      <a:miter lim="400000"/>
                    </a:lnR>
                    <a:lnT w="12700">
                      <a:solidFill>
                        <a:schemeClr val="accent5"/>
                      </a:solidFill>
                      <a:miter lim="400000"/>
                    </a:lnT>
                    <a:lnB w="12700">
                      <a:solidFill>
                        <a:schemeClr val="accent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600">
                          <a:solidFill>
                            <a:srgbClr val="FFFFFF"/>
                          </a:solidFill>
                          <a:latin typeface="Produkt Medium"/>
                          <a:ea typeface="Produkt Medium"/>
                          <a:cs typeface="Produkt Medium"/>
                          <a:sym typeface="Produkt Medium"/>
                        </a:rPr>
                        <a:t>总额</a:t>
                      </a:r>
                      <a:endParaRPr sz="3600">
                        <a:solidFill>
                          <a:srgbClr val="FFFFFF"/>
                        </a:solidFill>
                        <a:latin typeface="Produkt Medium"/>
                        <a:ea typeface="Produkt Medium"/>
                        <a:cs typeface="Produkt Medium"/>
                        <a:sym typeface="Produkt Medium"/>
                      </a:endParaRPr>
                    </a:p>
                  </a:txBody>
                  <a:tcPr marL="12700" marR="12700" marT="12700" marB="12700" anchor="ctr" anchorCtr="0" horzOverflow="overflow">
                    <a:lnL w="12700">
                      <a:solidFill>
                        <a:schemeClr val="accent5"/>
                      </a:solidFill>
                      <a:miter lim="400000"/>
                    </a:lnL>
                    <a:lnR w="12700">
                      <a:solidFill>
                        <a:schemeClr val="accent5"/>
                      </a:solidFill>
                      <a:miter lim="400000"/>
                    </a:lnR>
                    <a:lnT w="12700">
                      <a:solidFill>
                        <a:schemeClr val="accent5"/>
                      </a:solidFill>
                      <a:miter lim="400000"/>
                    </a:lnT>
                    <a:lnB w="12700">
                      <a:solidFill>
                        <a:schemeClr val="accent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600">
                          <a:solidFill>
                            <a:srgbClr val="FFFFFF"/>
                          </a:solidFill>
                          <a:latin typeface="Produkt Medium"/>
                          <a:ea typeface="Produkt Medium"/>
                          <a:cs typeface="Produkt Medium"/>
                          <a:sym typeface="Produkt Medium"/>
                        </a:rPr>
                        <a:t>备注</a:t>
                      </a:r>
                      <a:endParaRPr sz="3600">
                        <a:solidFill>
                          <a:srgbClr val="FFFFFF"/>
                        </a:solidFill>
                        <a:latin typeface="Produkt Medium"/>
                        <a:ea typeface="Produkt Medium"/>
                        <a:cs typeface="Produkt Medium"/>
                        <a:sym typeface="Produkt Medium"/>
                      </a:endParaRPr>
                    </a:p>
                  </a:txBody>
                  <a:tcPr marL="12700" marR="12700" marT="12700" marB="12700" anchor="ctr" anchorCtr="0" horzOverflow="overflow">
                    <a:lnL w="12700">
                      <a:solidFill>
                        <a:schemeClr val="accent5"/>
                      </a:solidFill>
                      <a:miter lim="400000"/>
                    </a:lnL>
                    <a:lnR w="12700">
                      <a:solidFill>
                        <a:schemeClr val="accent5"/>
                      </a:solidFill>
                      <a:miter lim="400000"/>
                    </a:lnR>
                    <a:lnT w="12700">
                      <a:solidFill>
                        <a:schemeClr val="accent5"/>
                      </a:solidFill>
                      <a:miter lim="400000"/>
                    </a:lnT>
                    <a:lnB w="12700">
                      <a:solidFill>
                        <a:schemeClr val="accent5"/>
                      </a:solidFill>
                      <a:miter lim="400000"/>
                    </a:lnB>
                    <a:noFill/>
                  </a:tcPr>
                </a:tc>
              </a:tr>
              <a:tr h="14517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600">
                          <a:solidFill>
                            <a:srgbClr val="FFFFFF"/>
                          </a:solidFill>
                          <a:latin typeface="Produkt Light"/>
                          <a:ea typeface="Produkt Light"/>
                          <a:cs typeface="Produkt Light"/>
                          <a:sym typeface="Produkt Light"/>
                        </a:rPr>
                        <a:t>新训</a:t>
                      </a:r>
                      <a:endParaRPr sz="3600">
                        <a:solidFill>
                          <a:srgbClr val="FFFFFF"/>
                        </a:solidFill>
                        <a:latin typeface="Produkt Light"/>
                        <a:ea typeface="Produkt Light"/>
                        <a:cs typeface="Produkt Light"/>
                        <a:sym typeface="Produkt Light"/>
                      </a:endParaRPr>
                    </a:p>
                  </a:txBody>
                  <a:tcPr marL="12700" marR="12700" marT="12700" marB="12700" anchor="ctr" anchorCtr="0" horzOverflow="overflow">
                    <a:lnL w="12700">
                      <a:solidFill>
                        <a:schemeClr val="accent5"/>
                      </a:solidFill>
                      <a:miter lim="400000"/>
                    </a:lnL>
                    <a:lnR w="12700">
                      <a:solidFill>
                        <a:schemeClr val="accent5"/>
                      </a:solidFill>
                      <a:miter lim="400000"/>
                    </a:lnR>
                    <a:lnT w="12700">
                      <a:solidFill>
                        <a:schemeClr val="accent5"/>
                      </a:solidFill>
                      <a:miter lim="400000"/>
                    </a:lnT>
                    <a:lnB w="12700">
                      <a:solidFill>
                        <a:schemeClr val="accent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600">
                          <a:solidFill>
                            <a:srgbClr val="FFFFFF"/>
                          </a:solidFill>
                          <a:latin typeface="Produkt Light"/>
                          <a:ea typeface="Produkt Light"/>
                          <a:cs typeface="Produkt Light"/>
                          <a:sym typeface="Produkt Light"/>
                        </a:rPr>
                        <a:t>新会员培训课程奖励</a:t>
                      </a:r>
                      <a:endParaRPr sz="3600">
                        <a:solidFill>
                          <a:srgbClr val="FFFFFF"/>
                        </a:solidFill>
                        <a:latin typeface="Produkt Light"/>
                        <a:ea typeface="Produkt Light"/>
                        <a:cs typeface="Produkt Light"/>
                        <a:sym typeface="Produkt Light"/>
                      </a:endParaRPr>
                    </a:p>
                  </a:txBody>
                  <a:tcPr marL="12700" marR="12700" marT="12700" marB="12700" anchor="ctr" anchorCtr="0" horzOverflow="overflow">
                    <a:lnL w="12700">
                      <a:solidFill>
                        <a:schemeClr val="accent5"/>
                      </a:solidFill>
                      <a:miter lim="400000"/>
                    </a:lnL>
                    <a:lnR w="12700">
                      <a:solidFill>
                        <a:schemeClr val="accent5"/>
                      </a:solidFill>
                      <a:miter lim="400000"/>
                    </a:lnR>
                    <a:lnT w="12700">
                      <a:solidFill>
                        <a:schemeClr val="accent5"/>
                      </a:solidFill>
                      <a:miter lim="400000"/>
                    </a:lnT>
                    <a:lnB w="12700">
                      <a:solidFill>
                        <a:schemeClr val="accent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3600">
                          <a:solidFill>
                            <a:srgbClr val="FFFFFF"/>
                          </a:solidFill>
                          <a:latin typeface="Produkt Light"/>
                          <a:ea typeface="Produkt Light"/>
                          <a:cs typeface="Produkt Light"/>
                          <a:sym typeface="Produkt Light"/>
                        </a:rPr>
                        <a:t>3</a:t>
                      </a:r>
                      <a:r>
                        <a:rPr sz="3600">
                          <a:solidFill>
                            <a:srgbClr val="FFFFFF"/>
                          </a:solidFill>
                          <a:latin typeface="Produkt Light"/>
                          <a:ea typeface="Produkt Light"/>
                          <a:cs typeface="Produkt Light"/>
                          <a:sym typeface="Produkt Light"/>
                        </a:rPr>
                        <a:t>0</a:t>
                      </a:r>
                      <a:endParaRPr sz="3600">
                        <a:solidFill>
                          <a:srgbClr val="FFFFFF"/>
                        </a:solidFill>
                        <a:latin typeface="Produkt Light"/>
                        <a:ea typeface="Produkt Light"/>
                        <a:cs typeface="Produkt Light"/>
                        <a:sym typeface="Produkt Light"/>
                      </a:endParaRPr>
                    </a:p>
                  </a:txBody>
                  <a:tcPr marL="12700" marR="12700" marT="12700" marB="12700" anchor="ctr" anchorCtr="0" horzOverflow="overflow">
                    <a:lnL w="12700">
                      <a:solidFill>
                        <a:schemeClr val="accent5"/>
                      </a:solidFill>
                      <a:miter lim="400000"/>
                    </a:lnL>
                    <a:lnR w="12700">
                      <a:solidFill>
                        <a:schemeClr val="accent5"/>
                      </a:solidFill>
                      <a:miter lim="400000"/>
                    </a:lnR>
                    <a:lnT w="12700">
                      <a:solidFill>
                        <a:schemeClr val="accent5"/>
                      </a:solidFill>
                      <a:miter lim="400000"/>
                    </a:lnT>
                    <a:lnB w="12700">
                      <a:solidFill>
                        <a:schemeClr val="accent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600">
                          <a:solidFill>
                            <a:srgbClr val="FFFFFF"/>
                          </a:solidFill>
                          <a:latin typeface="Produkt Light"/>
                          <a:ea typeface="Produkt Light"/>
                          <a:cs typeface="Produkt Light"/>
                          <a:sym typeface="Produkt Light"/>
                        </a:rPr>
                        <a:t>200</a:t>
                      </a:r>
                      <a:endParaRPr sz="3600">
                        <a:solidFill>
                          <a:srgbClr val="FFFFFF"/>
                        </a:solidFill>
                        <a:latin typeface="Produkt Light"/>
                        <a:ea typeface="Produkt Light"/>
                        <a:cs typeface="Produkt Light"/>
                        <a:sym typeface="Produkt Light"/>
                      </a:endParaRPr>
                    </a:p>
                  </a:txBody>
                  <a:tcPr marL="12700" marR="12700" marT="12700" marB="12700" anchor="ctr" anchorCtr="0" horzOverflow="overflow">
                    <a:lnL w="12700">
                      <a:solidFill>
                        <a:schemeClr val="accent5"/>
                      </a:solidFill>
                      <a:miter lim="400000"/>
                    </a:lnL>
                    <a:lnR w="12700">
                      <a:solidFill>
                        <a:schemeClr val="accent5"/>
                      </a:solidFill>
                      <a:miter lim="400000"/>
                    </a:lnR>
                    <a:lnT w="12700">
                      <a:solidFill>
                        <a:schemeClr val="accent5"/>
                      </a:solidFill>
                      <a:miter lim="400000"/>
                    </a:lnT>
                    <a:lnB w="12700">
                      <a:solidFill>
                        <a:schemeClr val="accent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3600">
                          <a:solidFill>
                            <a:srgbClr val="FFFFFF"/>
                          </a:solidFill>
                          <a:latin typeface="Produkt Light"/>
                          <a:ea typeface="Produkt Light"/>
                          <a:cs typeface="Produkt Light"/>
                          <a:sym typeface="Produkt Light"/>
                        </a:rPr>
                        <a:t>6</a:t>
                      </a:r>
                      <a:r>
                        <a:rPr sz="3600">
                          <a:solidFill>
                            <a:srgbClr val="FFFFFF"/>
                          </a:solidFill>
                          <a:latin typeface="Produkt Light"/>
                          <a:ea typeface="Produkt Light"/>
                          <a:cs typeface="Produkt Light"/>
                          <a:sym typeface="Produkt Light"/>
                        </a:rPr>
                        <a:t>,000</a:t>
                      </a:r>
                      <a:endParaRPr sz="3600">
                        <a:solidFill>
                          <a:srgbClr val="FFFFFF"/>
                        </a:solidFill>
                        <a:latin typeface="Produkt Light"/>
                        <a:ea typeface="Produkt Light"/>
                        <a:cs typeface="Produkt Light"/>
                        <a:sym typeface="Produkt Light"/>
                      </a:endParaRPr>
                    </a:p>
                  </a:txBody>
                  <a:tcPr marL="12700" marR="12700" marT="12700" marB="12700" anchor="ctr" anchorCtr="0" horzOverflow="overflow">
                    <a:lnL w="12700">
                      <a:solidFill>
                        <a:schemeClr val="accent5"/>
                      </a:solidFill>
                      <a:miter lim="400000"/>
                    </a:lnL>
                    <a:lnR w="12700">
                      <a:solidFill>
                        <a:schemeClr val="accent5"/>
                      </a:solidFill>
                      <a:miter lim="400000"/>
                    </a:lnR>
                    <a:lnT w="12700">
                      <a:solidFill>
                        <a:schemeClr val="accent5"/>
                      </a:solidFill>
                      <a:miter lim="400000"/>
                    </a:lnT>
                    <a:lnB w="12700">
                      <a:solidFill>
                        <a:schemeClr val="accent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000">
                          <a:solidFill>
                            <a:srgbClr val="FFFFFF"/>
                          </a:solidFill>
                          <a:latin typeface="Produkt Light"/>
                          <a:ea typeface="Produkt Light"/>
                          <a:cs typeface="Produkt Light"/>
                          <a:sym typeface="Produkt Light"/>
                        </a:rPr>
                        <a:t>完成新会员培训、分会可以申请奖励。</a:t>
                      </a:r>
                      <a:endParaRPr sz="3000">
                        <a:solidFill>
                          <a:srgbClr val="FFFFFF"/>
                        </a:solidFill>
                        <a:latin typeface="Produkt Light"/>
                        <a:ea typeface="Produkt Light"/>
                        <a:cs typeface="Produkt Light"/>
                        <a:sym typeface="Produkt Light"/>
                      </a:endParaRPr>
                    </a:p>
                  </a:txBody>
                  <a:tcPr marL="12700" marR="12700" marT="12700" marB="12700" anchor="ctr" anchorCtr="0" horzOverflow="overflow">
                    <a:lnL w="12700">
                      <a:solidFill>
                        <a:schemeClr val="accent5"/>
                      </a:solidFill>
                      <a:miter lim="400000"/>
                    </a:lnL>
                    <a:lnR w="12700">
                      <a:solidFill>
                        <a:schemeClr val="accent5"/>
                      </a:solidFill>
                      <a:miter lim="400000"/>
                    </a:lnR>
                    <a:lnT w="12700">
                      <a:solidFill>
                        <a:schemeClr val="accent5"/>
                      </a:solidFill>
                      <a:miter lim="400000"/>
                    </a:lnT>
                    <a:lnB w="12700">
                      <a:solidFill>
                        <a:schemeClr val="accent5"/>
                      </a:solidFill>
                      <a:miter lim="400000"/>
                    </a:lnB>
                    <a:noFill/>
                  </a:tcPr>
                </a:tc>
              </a:tr>
              <a:tr h="19202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600">
                          <a:solidFill>
                            <a:srgbClr val="FFFFFF"/>
                          </a:solidFill>
                          <a:latin typeface="Produkt Light"/>
                          <a:ea typeface="Produkt Light"/>
                          <a:cs typeface="Produkt Light"/>
                          <a:sym typeface="Produkt Light"/>
                        </a:rPr>
                        <a:t>融入组</a:t>
                      </a:r>
                      <a:endParaRPr sz="3600">
                        <a:solidFill>
                          <a:srgbClr val="FFFFFF"/>
                        </a:solidFill>
                        <a:latin typeface="Produkt Light"/>
                        <a:ea typeface="Produkt Light"/>
                        <a:cs typeface="Produkt Light"/>
                        <a:sym typeface="Produkt Light"/>
                      </a:endParaRPr>
                    </a:p>
                  </a:txBody>
                  <a:tcPr marL="12700" marR="12700" marT="12700" marB="12700" anchor="ctr" anchorCtr="0" horzOverflow="overflow">
                    <a:lnL w="12700">
                      <a:solidFill>
                        <a:schemeClr val="accent5"/>
                      </a:solidFill>
                      <a:miter lim="400000"/>
                    </a:lnL>
                    <a:lnR w="12700">
                      <a:solidFill>
                        <a:schemeClr val="accent5"/>
                      </a:solidFill>
                      <a:miter lim="400000"/>
                    </a:lnR>
                    <a:lnT w="12700">
                      <a:solidFill>
                        <a:schemeClr val="accent5"/>
                      </a:solidFill>
                      <a:miter lim="400000"/>
                    </a:lnT>
                    <a:lnB w="12700">
                      <a:solidFill>
                        <a:schemeClr val="accent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600">
                          <a:solidFill>
                            <a:srgbClr val="FFFFFF"/>
                          </a:solidFill>
                          <a:latin typeface="Produkt Light"/>
                          <a:ea typeface="Produkt Light"/>
                          <a:cs typeface="Produkt Light"/>
                          <a:sym typeface="Produkt Light"/>
                        </a:rPr>
                        <a:t>跨分会活动奖励</a:t>
                      </a:r>
                      <a:endParaRPr sz="3600">
                        <a:solidFill>
                          <a:srgbClr val="FFFFFF"/>
                        </a:solidFill>
                        <a:latin typeface="Produkt Light"/>
                        <a:ea typeface="Produkt Light"/>
                        <a:cs typeface="Produkt Light"/>
                        <a:sym typeface="Produkt Light"/>
                      </a:endParaRPr>
                    </a:p>
                  </a:txBody>
                  <a:tcPr marL="12700" marR="12700" marT="12700" marB="12700" anchor="ctr" anchorCtr="0" horzOverflow="overflow">
                    <a:lnL w="12700">
                      <a:solidFill>
                        <a:schemeClr val="accent5"/>
                      </a:solidFill>
                      <a:miter lim="400000"/>
                    </a:lnL>
                    <a:lnR w="12700">
                      <a:solidFill>
                        <a:schemeClr val="accent5"/>
                      </a:solidFill>
                      <a:miter lim="400000"/>
                    </a:lnR>
                    <a:lnT w="12700">
                      <a:solidFill>
                        <a:schemeClr val="accent5"/>
                      </a:solidFill>
                      <a:miter lim="400000"/>
                    </a:lnT>
                    <a:lnB w="12700">
                      <a:solidFill>
                        <a:schemeClr val="accent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600">
                          <a:solidFill>
                            <a:srgbClr val="FFFFFF"/>
                          </a:solidFill>
                          <a:latin typeface="Produkt Light"/>
                          <a:ea typeface="Produkt Light"/>
                          <a:cs typeface="Produkt Light"/>
                          <a:sym typeface="Produkt Light"/>
                        </a:rPr>
                        <a:t>1</a:t>
                      </a:r>
                      <a:r>
                        <a:rPr lang="en-US" sz="3600">
                          <a:solidFill>
                            <a:srgbClr val="FFFFFF"/>
                          </a:solidFill>
                          <a:latin typeface="Produkt Light"/>
                          <a:ea typeface="Produkt Light"/>
                          <a:cs typeface="Produkt Light"/>
                          <a:sym typeface="Produkt Light"/>
                        </a:rPr>
                        <a:t>0</a:t>
                      </a:r>
                      <a:endParaRPr lang="en-US" sz="3600">
                        <a:solidFill>
                          <a:srgbClr val="FFFFFF"/>
                        </a:solidFill>
                        <a:latin typeface="Produkt Light"/>
                        <a:ea typeface="Produkt Light"/>
                        <a:cs typeface="Produkt Light"/>
                        <a:sym typeface="Produkt Light"/>
                      </a:endParaRPr>
                    </a:p>
                  </a:txBody>
                  <a:tcPr marL="12700" marR="12700" marT="12700" marB="12700" anchor="ctr" anchorCtr="0" horzOverflow="overflow">
                    <a:lnL w="12700">
                      <a:solidFill>
                        <a:schemeClr val="accent5"/>
                      </a:solidFill>
                      <a:miter lim="400000"/>
                    </a:lnL>
                    <a:lnR w="12700">
                      <a:solidFill>
                        <a:schemeClr val="accent5"/>
                      </a:solidFill>
                      <a:miter lim="400000"/>
                    </a:lnR>
                    <a:lnT w="12700">
                      <a:solidFill>
                        <a:schemeClr val="accent5"/>
                      </a:solidFill>
                      <a:miter lim="400000"/>
                    </a:lnT>
                    <a:lnB w="12700">
                      <a:solidFill>
                        <a:schemeClr val="accent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3600">
                          <a:solidFill>
                            <a:srgbClr val="FFFFFF"/>
                          </a:solidFill>
                          <a:latin typeface="Produkt Light"/>
                          <a:ea typeface="Produkt Light"/>
                          <a:cs typeface="Produkt Light"/>
                          <a:sym typeface="Produkt Light"/>
                        </a:rPr>
                        <a:t>3</a:t>
                      </a:r>
                      <a:r>
                        <a:rPr sz="3600">
                          <a:solidFill>
                            <a:srgbClr val="FFFFFF"/>
                          </a:solidFill>
                          <a:latin typeface="Produkt Light"/>
                          <a:ea typeface="Produkt Light"/>
                          <a:cs typeface="Produkt Light"/>
                          <a:sym typeface="Produkt Light"/>
                        </a:rPr>
                        <a:t>,000</a:t>
                      </a:r>
                      <a:endParaRPr sz="3600">
                        <a:solidFill>
                          <a:srgbClr val="FFFFFF"/>
                        </a:solidFill>
                        <a:latin typeface="Produkt Light"/>
                        <a:ea typeface="Produkt Light"/>
                        <a:cs typeface="Produkt Light"/>
                        <a:sym typeface="Produkt Light"/>
                      </a:endParaRPr>
                    </a:p>
                  </a:txBody>
                  <a:tcPr marL="12700" marR="12700" marT="12700" marB="12700" anchor="ctr" anchorCtr="0" horzOverflow="overflow">
                    <a:lnL w="12700">
                      <a:solidFill>
                        <a:schemeClr val="accent5"/>
                      </a:solidFill>
                      <a:miter lim="400000"/>
                    </a:lnL>
                    <a:lnR w="12700">
                      <a:solidFill>
                        <a:schemeClr val="accent5"/>
                      </a:solidFill>
                      <a:miter lim="400000"/>
                    </a:lnR>
                    <a:lnT w="12700">
                      <a:solidFill>
                        <a:schemeClr val="accent5"/>
                      </a:solidFill>
                      <a:miter lim="400000"/>
                    </a:lnT>
                    <a:lnB w="12700">
                      <a:solidFill>
                        <a:schemeClr val="accent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3600">
                          <a:solidFill>
                            <a:srgbClr val="FFFFFF"/>
                          </a:solidFill>
                          <a:latin typeface="Produkt Light"/>
                          <a:ea typeface="Produkt Light"/>
                          <a:cs typeface="Produkt Light"/>
                          <a:sym typeface="Produkt Light"/>
                        </a:rPr>
                        <a:t>30</a:t>
                      </a:r>
                      <a:r>
                        <a:rPr sz="3600">
                          <a:solidFill>
                            <a:srgbClr val="FFFFFF"/>
                          </a:solidFill>
                          <a:latin typeface="Produkt Light"/>
                          <a:ea typeface="Produkt Light"/>
                          <a:cs typeface="Produkt Light"/>
                          <a:sym typeface="Produkt Light"/>
                        </a:rPr>
                        <a:t>,000</a:t>
                      </a:r>
                      <a:endParaRPr sz="3600">
                        <a:solidFill>
                          <a:srgbClr val="FFFFFF"/>
                        </a:solidFill>
                        <a:latin typeface="Produkt Light"/>
                        <a:ea typeface="Produkt Light"/>
                        <a:cs typeface="Produkt Light"/>
                        <a:sym typeface="Produkt Light"/>
                      </a:endParaRPr>
                    </a:p>
                  </a:txBody>
                  <a:tcPr marL="12700" marR="12700" marT="12700" marB="12700" anchor="ctr" anchorCtr="0" horzOverflow="overflow">
                    <a:lnL w="12700">
                      <a:solidFill>
                        <a:schemeClr val="accent5"/>
                      </a:solidFill>
                      <a:miter lim="400000"/>
                    </a:lnL>
                    <a:lnR w="12700">
                      <a:solidFill>
                        <a:schemeClr val="accent5"/>
                      </a:solidFill>
                      <a:miter lim="400000"/>
                    </a:lnR>
                    <a:lnT w="12700">
                      <a:solidFill>
                        <a:schemeClr val="accent5"/>
                      </a:solidFill>
                      <a:miter lim="400000"/>
                    </a:lnT>
                    <a:lnB w="12700">
                      <a:solidFill>
                        <a:schemeClr val="accent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  <a:latin typeface="Produkt Light"/>
                          <a:ea typeface="Produkt Light"/>
                          <a:cs typeface="Produkt Light"/>
                          <a:sym typeface="Produkt Light"/>
                        </a:defRPr>
                      </a:pPr>
                    </a:p>
                  </a:txBody>
                  <a:tcPr marL="12700" marR="12700" marT="12700" marB="12700" anchor="ctr" anchorCtr="0" horzOverflow="overflow">
                    <a:lnL w="12700">
                      <a:solidFill>
                        <a:schemeClr val="accent5"/>
                      </a:solidFill>
                      <a:miter lim="400000"/>
                    </a:lnL>
                    <a:lnR w="12700">
                      <a:solidFill>
                        <a:schemeClr val="accent5"/>
                      </a:solidFill>
                      <a:miter lim="400000"/>
                    </a:lnR>
                    <a:lnT w="12700">
                      <a:solidFill>
                        <a:schemeClr val="accent5"/>
                      </a:solidFill>
                      <a:miter lim="400000"/>
                    </a:lnT>
                    <a:lnB w="12700">
                      <a:solidFill>
                        <a:schemeClr val="accent5"/>
                      </a:solidFill>
                      <a:miter lim="400000"/>
                    </a:lnB>
                    <a:noFill/>
                  </a:tcPr>
                </a:tc>
              </a:tr>
              <a:tr h="196523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600">
                          <a:solidFill>
                            <a:srgbClr val="FFFFFF"/>
                          </a:solidFill>
                          <a:latin typeface="Produkt Light"/>
                          <a:ea typeface="Produkt Light"/>
                          <a:cs typeface="Produkt Light"/>
                          <a:sym typeface="Produkt Light"/>
                        </a:rPr>
                        <a:t>融入组</a:t>
                      </a:r>
                      <a:endParaRPr sz="3600">
                        <a:solidFill>
                          <a:srgbClr val="FFFFFF"/>
                        </a:solidFill>
                        <a:latin typeface="Produkt Light"/>
                        <a:ea typeface="Produkt Light"/>
                        <a:cs typeface="Produkt Light"/>
                        <a:sym typeface="Produkt Light"/>
                      </a:endParaRPr>
                    </a:p>
                  </a:txBody>
                  <a:tcPr marL="12700" marR="12700" marT="12700" marB="12700" anchor="ctr" anchorCtr="0" horzOverflow="overflow">
                    <a:lnL w="12700">
                      <a:solidFill>
                        <a:schemeClr val="accent5"/>
                      </a:solidFill>
                      <a:miter lim="400000"/>
                    </a:lnL>
                    <a:lnR w="12700">
                      <a:solidFill>
                        <a:schemeClr val="accent5"/>
                      </a:solidFill>
                      <a:miter lim="400000"/>
                    </a:lnR>
                    <a:lnT w="12700">
                      <a:solidFill>
                        <a:schemeClr val="accent5"/>
                      </a:solidFill>
                      <a:miter lim="400000"/>
                    </a:lnT>
                    <a:lnB w="12700">
                      <a:solidFill>
                        <a:schemeClr val="accent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600">
                          <a:solidFill>
                            <a:srgbClr val="FFFFFF"/>
                          </a:solidFill>
                          <a:latin typeface="Produkt Light"/>
                          <a:ea typeface="Produkt Light"/>
                          <a:cs typeface="Produkt Light"/>
                          <a:sym typeface="Produkt Light"/>
                        </a:rPr>
                        <a:t>融入活动积分奖励</a:t>
                      </a:r>
                      <a:endParaRPr sz="3600">
                        <a:solidFill>
                          <a:srgbClr val="FFFFFF"/>
                        </a:solidFill>
                        <a:latin typeface="Produkt Light"/>
                        <a:ea typeface="Produkt Light"/>
                        <a:cs typeface="Produkt Light"/>
                        <a:sym typeface="Produkt Light"/>
                      </a:endParaRPr>
                    </a:p>
                  </a:txBody>
                  <a:tcPr marL="12700" marR="12700" marT="12700" marB="12700" anchor="ctr" anchorCtr="0" horzOverflow="overflow">
                    <a:lnL w="12700">
                      <a:solidFill>
                        <a:schemeClr val="accent5"/>
                      </a:solidFill>
                      <a:miter lim="400000"/>
                    </a:lnL>
                    <a:lnR w="12700">
                      <a:solidFill>
                        <a:schemeClr val="accent5"/>
                      </a:solidFill>
                      <a:miter lim="400000"/>
                    </a:lnR>
                    <a:lnT w="12700">
                      <a:solidFill>
                        <a:schemeClr val="accent5"/>
                      </a:solidFill>
                      <a:miter lim="400000"/>
                    </a:lnT>
                    <a:lnB w="12700">
                      <a:solidFill>
                        <a:schemeClr val="accent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600">
                          <a:solidFill>
                            <a:srgbClr val="FFFFFF"/>
                          </a:solidFill>
                          <a:latin typeface="Produkt Light"/>
                          <a:ea typeface="Produkt Light"/>
                          <a:cs typeface="Produkt Light"/>
                          <a:sym typeface="Produkt Light"/>
                        </a:rPr>
                        <a:t>12</a:t>
                      </a:r>
                      <a:endParaRPr sz="3600">
                        <a:solidFill>
                          <a:srgbClr val="FFFFFF"/>
                        </a:solidFill>
                        <a:latin typeface="Produkt Light"/>
                        <a:ea typeface="Produkt Light"/>
                        <a:cs typeface="Produkt Light"/>
                        <a:sym typeface="Produkt Light"/>
                      </a:endParaRPr>
                    </a:p>
                  </a:txBody>
                  <a:tcPr marL="12700" marR="12700" marT="12700" marB="12700" anchor="ctr" anchorCtr="0" horzOverflow="overflow">
                    <a:lnL w="12700">
                      <a:solidFill>
                        <a:schemeClr val="accent5"/>
                      </a:solidFill>
                      <a:miter lim="400000"/>
                    </a:lnL>
                    <a:lnR w="12700">
                      <a:solidFill>
                        <a:schemeClr val="accent5"/>
                      </a:solidFill>
                      <a:miter lim="400000"/>
                    </a:lnR>
                    <a:lnT w="12700">
                      <a:solidFill>
                        <a:schemeClr val="accent5"/>
                      </a:solidFill>
                      <a:miter lim="400000"/>
                    </a:lnT>
                    <a:lnB w="12700">
                      <a:solidFill>
                        <a:schemeClr val="accent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3600">
                          <a:solidFill>
                            <a:srgbClr val="FFFFFF"/>
                          </a:solidFill>
                          <a:latin typeface="Produkt Light"/>
                          <a:ea typeface="Produkt Light"/>
                          <a:cs typeface="Produkt Light"/>
                          <a:sym typeface="Produkt Light"/>
                        </a:rPr>
                        <a:t>1</a:t>
                      </a:r>
                      <a:r>
                        <a:rPr sz="3600">
                          <a:solidFill>
                            <a:srgbClr val="FFFFFF"/>
                          </a:solidFill>
                          <a:latin typeface="Produkt Light"/>
                          <a:ea typeface="Produkt Light"/>
                          <a:cs typeface="Produkt Light"/>
                          <a:sym typeface="Produkt Light"/>
                        </a:rPr>
                        <a:t>,</a:t>
                      </a:r>
                      <a:r>
                        <a:rPr lang="en-US" sz="3600">
                          <a:solidFill>
                            <a:srgbClr val="FFFFFF"/>
                          </a:solidFill>
                          <a:latin typeface="Produkt Light"/>
                          <a:ea typeface="Produkt Light"/>
                          <a:cs typeface="Produkt Light"/>
                          <a:sym typeface="Produkt Light"/>
                        </a:rPr>
                        <a:t>3</a:t>
                      </a:r>
                      <a:r>
                        <a:rPr sz="3600">
                          <a:solidFill>
                            <a:srgbClr val="FFFFFF"/>
                          </a:solidFill>
                          <a:latin typeface="Produkt Light"/>
                          <a:ea typeface="Produkt Light"/>
                          <a:cs typeface="Produkt Light"/>
                          <a:sym typeface="Produkt Light"/>
                        </a:rPr>
                        <a:t>00</a:t>
                      </a:r>
                      <a:endParaRPr sz="3600">
                        <a:solidFill>
                          <a:srgbClr val="FFFFFF"/>
                        </a:solidFill>
                        <a:latin typeface="Produkt Light"/>
                        <a:ea typeface="Produkt Light"/>
                        <a:cs typeface="Produkt Light"/>
                        <a:sym typeface="Produkt Light"/>
                      </a:endParaRPr>
                    </a:p>
                  </a:txBody>
                  <a:tcPr marL="12700" marR="12700" marT="12700" marB="12700" anchor="ctr" anchorCtr="0" horzOverflow="overflow">
                    <a:lnL w="12700">
                      <a:solidFill>
                        <a:schemeClr val="accent5"/>
                      </a:solidFill>
                      <a:miter lim="400000"/>
                    </a:lnL>
                    <a:lnR w="12700">
                      <a:solidFill>
                        <a:schemeClr val="accent5"/>
                      </a:solidFill>
                      <a:miter lim="400000"/>
                    </a:lnR>
                    <a:lnT w="12700">
                      <a:solidFill>
                        <a:schemeClr val="accent5"/>
                      </a:solidFill>
                      <a:miter lim="400000"/>
                    </a:lnT>
                    <a:lnB w="12700">
                      <a:solidFill>
                        <a:schemeClr val="accent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3600">
                          <a:solidFill>
                            <a:srgbClr val="FFFFFF"/>
                          </a:solidFill>
                          <a:latin typeface="Produkt Light"/>
                          <a:ea typeface="Produkt Light"/>
                          <a:cs typeface="Produkt Light"/>
                          <a:sym typeface="Produkt Light"/>
                        </a:rPr>
                        <a:t>15</a:t>
                      </a:r>
                      <a:r>
                        <a:rPr sz="3600">
                          <a:solidFill>
                            <a:srgbClr val="FFFFFF"/>
                          </a:solidFill>
                          <a:latin typeface="Produkt Light"/>
                          <a:ea typeface="Produkt Light"/>
                          <a:cs typeface="Produkt Light"/>
                          <a:sym typeface="Produkt Light"/>
                        </a:rPr>
                        <a:t>,</a:t>
                      </a:r>
                      <a:r>
                        <a:rPr lang="en-US" sz="3600">
                          <a:solidFill>
                            <a:srgbClr val="FFFFFF"/>
                          </a:solidFill>
                          <a:latin typeface="Produkt Light"/>
                          <a:ea typeface="Produkt Light"/>
                          <a:cs typeface="Produkt Light"/>
                          <a:sym typeface="Produkt Light"/>
                        </a:rPr>
                        <a:t>6</a:t>
                      </a:r>
                      <a:r>
                        <a:rPr sz="3600">
                          <a:solidFill>
                            <a:srgbClr val="FFFFFF"/>
                          </a:solidFill>
                          <a:latin typeface="Produkt Light"/>
                          <a:ea typeface="Produkt Light"/>
                          <a:cs typeface="Produkt Light"/>
                          <a:sym typeface="Produkt Light"/>
                        </a:rPr>
                        <a:t>00</a:t>
                      </a:r>
                      <a:endParaRPr sz="3600">
                        <a:solidFill>
                          <a:srgbClr val="FFFFFF"/>
                        </a:solidFill>
                        <a:latin typeface="Produkt Light"/>
                        <a:ea typeface="Produkt Light"/>
                        <a:cs typeface="Produkt Light"/>
                        <a:sym typeface="Produkt Light"/>
                      </a:endParaRPr>
                    </a:p>
                  </a:txBody>
                  <a:tcPr marL="12700" marR="12700" marT="12700" marB="12700" anchor="ctr" anchorCtr="0" horzOverflow="overflow">
                    <a:lnL w="12700">
                      <a:solidFill>
                        <a:schemeClr val="accent5"/>
                      </a:solidFill>
                      <a:miter lim="400000"/>
                    </a:lnL>
                    <a:lnR w="12700">
                      <a:solidFill>
                        <a:schemeClr val="accent5"/>
                      </a:solidFill>
                      <a:miter lim="400000"/>
                    </a:lnR>
                    <a:lnT w="12700">
                      <a:solidFill>
                        <a:schemeClr val="accent5"/>
                      </a:solidFill>
                      <a:miter lim="400000"/>
                    </a:lnT>
                    <a:lnB w="12700">
                      <a:solidFill>
                        <a:schemeClr val="accent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indent="228600" algn="l" defTabSz="12700"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  <a:defRPr sz="3000">
                          <a:solidFill>
                            <a:srgbClr val="FFFFFF"/>
                          </a:solidFill>
                          <a:latin typeface="Produkt Light"/>
                          <a:ea typeface="Produkt Light"/>
                          <a:cs typeface="Produkt Light"/>
                          <a:sym typeface="Produkt Light"/>
                        </a:defRPr>
                      </a:pPr>
                      <a:r>
                        <a:t>每月分会融入积分前两名奖励：</a:t>
                      </a:r>
                    </a:p>
                    <a:p>
                      <a:pPr lvl="1" indent="228600" algn="l" defTabSz="12700"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  <a:defRPr sz="3000">
                          <a:solidFill>
                            <a:srgbClr val="FFFFFF"/>
                          </a:solidFill>
                          <a:latin typeface="Produkt Light"/>
                          <a:ea typeface="Produkt Light"/>
                          <a:cs typeface="Produkt Light"/>
                          <a:sym typeface="Produkt Light"/>
                        </a:defRPr>
                      </a:pPr>
                      <a:r>
                        <a:t>第一名（</a:t>
                      </a:r>
                      <a:r>
                        <a:rPr lang="en-US"/>
                        <a:t>8</a:t>
                      </a:r>
                      <a:r>
                        <a:t>00 元＆ 第二名（</a:t>
                      </a:r>
                      <a:r>
                        <a:rPr lang="en-US"/>
                        <a:t>5</a:t>
                      </a:r>
                      <a:r>
                        <a:t>00 元） </a:t>
                      </a:r>
                    </a:p>
                  </a:txBody>
                  <a:tcPr marL="12700" marR="12700" marT="12700" marB="12700" anchor="ctr" anchorCtr="0" horzOverflow="overflow">
                    <a:lnL w="12700">
                      <a:solidFill>
                        <a:schemeClr val="accent5"/>
                      </a:solidFill>
                      <a:miter lim="400000"/>
                    </a:lnL>
                    <a:lnR w="12700">
                      <a:solidFill>
                        <a:schemeClr val="accent5"/>
                      </a:solidFill>
                      <a:miter lim="400000"/>
                    </a:lnR>
                    <a:lnT w="12700">
                      <a:solidFill>
                        <a:schemeClr val="accent5"/>
                      </a:solidFill>
                      <a:miter lim="400000"/>
                    </a:lnT>
                    <a:lnB w="12700">
                      <a:solidFill>
                        <a:schemeClr val="accent5"/>
                      </a:solidFill>
                      <a:miter lim="400000"/>
                    </a:lnB>
                    <a:noFill/>
                  </a:tcPr>
                </a:tc>
              </a:tr>
              <a:tr h="1965239">
                <a:tc gridSpan="4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500">
                          <a:solidFill>
                            <a:srgbClr val="FFFFFF"/>
                          </a:solidFill>
                          <a:latin typeface="Produkt Medium"/>
                          <a:ea typeface="Produkt Medium"/>
                          <a:cs typeface="Produkt Medium"/>
                          <a:sym typeface="Produkt Medium"/>
                        </a:rPr>
                        <a:t>合计</a:t>
                      </a:r>
                      <a:endParaRPr sz="3500">
                        <a:solidFill>
                          <a:srgbClr val="FFFFFF"/>
                        </a:solidFill>
                        <a:latin typeface="Produkt Medium"/>
                        <a:ea typeface="Produkt Medium"/>
                        <a:cs typeface="Produkt Medium"/>
                        <a:sym typeface="Produkt Medium"/>
                      </a:endParaRPr>
                    </a:p>
                  </a:txBody>
                  <a:tcPr marL="12700" marR="12700" marT="12700" marB="12700" anchor="ctr" anchorCtr="0" horzOverflow="overflow">
                    <a:lnL w="12700">
                      <a:solidFill>
                        <a:schemeClr val="accent5"/>
                      </a:solidFill>
                      <a:miter lim="400000"/>
                    </a:lnL>
                    <a:lnR w="12700">
                      <a:solidFill>
                        <a:schemeClr val="accent5"/>
                      </a:solidFill>
                      <a:miter lim="400000"/>
                    </a:lnR>
                    <a:lnT w="12700">
                      <a:solidFill>
                        <a:schemeClr val="accent5"/>
                      </a:solidFill>
                      <a:miter lim="400000"/>
                    </a:lnT>
                    <a:lnB w="12700">
                      <a:solidFill>
                        <a:schemeClr val="accent5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3600">
                          <a:solidFill>
                            <a:srgbClr val="FFFFFF"/>
                          </a:solidFill>
                          <a:latin typeface="Produkt Medium"/>
                          <a:ea typeface="Produkt Medium"/>
                          <a:cs typeface="Produkt Medium"/>
                          <a:sym typeface="Produkt Medium"/>
                        </a:rPr>
                        <a:t>51</a:t>
                      </a:r>
                      <a:r>
                        <a:rPr sz="3600">
                          <a:solidFill>
                            <a:srgbClr val="FFFFFF"/>
                          </a:solidFill>
                          <a:latin typeface="Produkt Medium"/>
                          <a:ea typeface="Produkt Medium"/>
                          <a:cs typeface="Produkt Medium"/>
                          <a:sym typeface="Produkt Medium"/>
                        </a:rPr>
                        <a:t>,</a:t>
                      </a:r>
                      <a:r>
                        <a:rPr lang="en-US" sz="3600">
                          <a:solidFill>
                            <a:srgbClr val="FFFFFF"/>
                          </a:solidFill>
                          <a:latin typeface="Produkt Medium"/>
                          <a:ea typeface="Produkt Medium"/>
                          <a:cs typeface="Produkt Medium"/>
                          <a:sym typeface="Produkt Medium"/>
                        </a:rPr>
                        <a:t>6</a:t>
                      </a:r>
                      <a:r>
                        <a:rPr sz="3600">
                          <a:solidFill>
                            <a:srgbClr val="FFFFFF"/>
                          </a:solidFill>
                          <a:latin typeface="Produkt Medium"/>
                          <a:ea typeface="Produkt Medium"/>
                          <a:cs typeface="Produkt Medium"/>
                          <a:sym typeface="Produkt Medium"/>
                        </a:rPr>
                        <a:t>00</a:t>
                      </a:r>
                      <a:endParaRPr sz="3600">
                        <a:solidFill>
                          <a:srgbClr val="FFFFFF"/>
                        </a:solidFill>
                        <a:latin typeface="Produkt Medium"/>
                        <a:ea typeface="Produkt Medium"/>
                        <a:cs typeface="Produkt Medium"/>
                        <a:sym typeface="Produkt Medium"/>
                      </a:endParaRPr>
                    </a:p>
                  </a:txBody>
                  <a:tcPr marL="12700" marR="12700" marT="12700" marB="12700" anchor="ctr" anchorCtr="0" horzOverflow="overflow">
                    <a:lnL w="12700">
                      <a:solidFill>
                        <a:schemeClr val="accent5"/>
                      </a:solidFill>
                      <a:miter lim="400000"/>
                    </a:lnL>
                    <a:lnR w="12700">
                      <a:solidFill>
                        <a:schemeClr val="accent5"/>
                      </a:solidFill>
                      <a:miter lim="400000"/>
                    </a:lnR>
                    <a:lnT w="12700">
                      <a:solidFill>
                        <a:schemeClr val="accent5"/>
                      </a:solidFill>
                      <a:miter lim="400000"/>
                    </a:lnT>
                    <a:lnB w="12700">
                      <a:solidFill>
                        <a:schemeClr val="accent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l" defTabSz="12700"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  <a:defRPr sz="3000">
                          <a:solidFill>
                            <a:srgbClr val="FFFFFF"/>
                          </a:solidFill>
                          <a:latin typeface="Produkt Light"/>
                          <a:ea typeface="Produkt Light"/>
                          <a:cs typeface="Produkt Light"/>
                          <a:sym typeface="Produkt Light"/>
                        </a:defRPr>
                      </a:pPr>
                    </a:p>
                  </a:txBody>
                  <a:tcPr marL="12700" marR="12700" marT="12700" marB="12700" anchor="ctr" anchorCtr="0" horzOverflow="overflow">
                    <a:lnL w="12700">
                      <a:solidFill>
                        <a:schemeClr val="accent5"/>
                      </a:solidFill>
                      <a:miter lim="400000"/>
                    </a:lnL>
                    <a:lnR w="12700">
                      <a:solidFill>
                        <a:schemeClr val="accent5"/>
                      </a:solidFill>
                      <a:miter lim="400000"/>
                    </a:lnR>
                    <a:lnT w="12700">
                      <a:solidFill>
                        <a:schemeClr val="accent5"/>
                      </a:solidFill>
                      <a:miter lim="400000"/>
                    </a:lnT>
                    <a:lnB w="12700">
                      <a:solidFill>
                        <a:schemeClr val="accent5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00" name="预算规划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预算规划</a:t>
            </a:r>
          </a:p>
        </p:txBody>
      </p:sp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TABLE_ENDDRAG_ORIGIN_RECT" val="698*462"/>
  <p:tag name="TABLE_ENDDRAG_RECT" val="1177*464*698*462"/>
</p:tagLst>
</file>

<file path=ppt/theme/theme1.xml><?xml version="1.0" encoding="utf-8"?>
<a:theme xmlns:a="http://schemas.openxmlformats.org/drawingml/2006/main" name="35_DynamicWavesDark">
  <a:themeElements>
    <a:clrScheme name="35_DynamicWavesDar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9BAABB"/>
      </a:accent1>
      <a:accent2>
        <a:srgbClr val="4CECD6"/>
      </a:accent2>
      <a:accent3>
        <a:srgbClr val="31FD29"/>
      </a:accent3>
      <a:accent4>
        <a:srgbClr val="FEFB00"/>
      </a:accent4>
      <a:accent5>
        <a:srgbClr val="F8ADB9"/>
      </a:accent5>
      <a:accent6>
        <a:srgbClr val="DE9DFE"/>
      </a:accent6>
      <a:hlink>
        <a:srgbClr val="0000FF"/>
      </a:hlink>
      <a:folHlink>
        <a:srgbClr val="FF00FF"/>
      </a:folHlink>
    </a:clrScheme>
    <a:fontScheme name="35_DynamicWavesDark">
      <a:majorFont>
        <a:latin typeface="Produkt Regular"/>
        <a:ea typeface="Produkt Regular"/>
        <a:cs typeface="Produkt Regular"/>
      </a:majorFont>
      <a:minorFont>
        <a:latin typeface="Produkt Regular"/>
        <a:ea typeface="Produkt Regular"/>
        <a:cs typeface="Produkt Regular"/>
      </a:minorFont>
    </a:fontScheme>
    <a:fmtScheme name="35_DynamicWaves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Produk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Produk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5_DynamicWavesDark">
  <a:themeElements>
    <a:clrScheme name="35_DynamicWavesDar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BAABB"/>
      </a:accent1>
      <a:accent2>
        <a:srgbClr val="4CECD6"/>
      </a:accent2>
      <a:accent3>
        <a:srgbClr val="31FD29"/>
      </a:accent3>
      <a:accent4>
        <a:srgbClr val="FEFB00"/>
      </a:accent4>
      <a:accent5>
        <a:srgbClr val="F8ADB9"/>
      </a:accent5>
      <a:accent6>
        <a:srgbClr val="DE9DFE"/>
      </a:accent6>
      <a:hlink>
        <a:srgbClr val="0000FF"/>
      </a:hlink>
      <a:folHlink>
        <a:srgbClr val="FF00FF"/>
      </a:folHlink>
    </a:clrScheme>
    <a:fontScheme name="35_DynamicWavesDark">
      <a:majorFont>
        <a:latin typeface="Produkt Regular"/>
        <a:ea typeface="Produkt Regular"/>
        <a:cs typeface="Produkt Regular"/>
      </a:majorFont>
      <a:minorFont>
        <a:latin typeface="Produkt Regular"/>
        <a:ea typeface="Produkt Regular"/>
        <a:cs typeface="Produkt Regular"/>
      </a:minorFont>
    </a:fontScheme>
    <a:fmtScheme name="35_DynamicWaves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Produk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Produk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WPS 演示</Application>
  <PresentationFormat>自訂</PresentationFormat>
  <Paragraphs>116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5" baseType="lpstr">
      <vt:lpstr>Arial</vt:lpstr>
      <vt:lpstr>宋体</vt:lpstr>
      <vt:lpstr>Wingdings</vt:lpstr>
      <vt:lpstr>Produkt Regular</vt:lpstr>
      <vt:lpstr>Thonburi</vt:lpstr>
      <vt:lpstr>Produkt Extralight</vt:lpstr>
      <vt:lpstr>Produkt Light</vt:lpstr>
      <vt:lpstr>Produkt Medium</vt:lpstr>
      <vt:lpstr>微软雅黑</vt:lpstr>
      <vt:lpstr>汉仪旗黑</vt:lpstr>
      <vt:lpstr>Arial Unicode MS</vt:lpstr>
      <vt:lpstr>35_DynamicWavesDark</vt:lpstr>
      <vt:lpstr>总会传承组</vt:lpstr>
      <vt:lpstr>总会传承组</vt:lpstr>
      <vt:lpstr>总会传承组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mathewsgonggmailcom</cp:lastModifiedBy>
  <cp:revision>15</cp:revision>
  <dcterms:created xsi:type="dcterms:W3CDTF">2026-03-15T05:06:01Z</dcterms:created>
  <dcterms:modified xsi:type="dcterms:W3CDTF">2026-03-15T05:06:01Z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0228A95BCEA7972F393EB669E76006EF_43</vt:lpwstr>
  </property>
  <property fmtid="{D5CDD505-2E9C-101B-9397-08002B2CF9AE}" pid="3" name="KSOProductBuildVer">
    <vt:lpwstr>2052-6.5.2.8766</vt:lpwstr>
  </property>
</Properties>
</file>